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2" r:id="rId2"/>
  </p:sldMasterIdLst>
  <p:notesMasterIdLst>
    <p:notesMasterId r:id="rId29"/>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Lst>
  <p:sldSz cx="9144000" cy="6858000" type="screen4x3"/>
  <p:notesSz cx="7026275" cy="9312275"/>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3" roundtripDataSignature="AMtx7mgrbrULLWtC8P85wQLdOgfrbh/ym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155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customschemas.google.com/relationships/presentationmetadata" Target="meta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44719" cy="465614"/>
          </a:xfrm>
          <a:prstGeom prst="rect">
            <a:avLst/>
          </a:prstGeom>
          <a:noFill/>
          <a:ln>
            <a:noFill/>
          </a:ln>
        </p:spPr>
        <p:txBody>
          <a:bodyPr spcFirstLastPara="1" wrap="square" lIns="93350" tIns="46675" rIns="93350" bIns="4667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9930" y="0"/>
            <a:ext cx="3044719" cy="465614"/>
          </a:xfrm>
          <a:prstGeom prst="rect">
            <a:avLst/>
          </a:prstGeom>
          <a:noFill/>
          <a:ln>
            <a:noFill/>
          </a:ln>
        </p:spPr>
        <p:txBody>
          <a:bodyPr spcFirstLastPara="1" wrap="square" lIns="93350" tIns="46675" rIns="93350" bIns="4667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85863"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2628" y="4423331"/>
            <a:ext cx="5621020" cy="4190524"/>
          </a:xfrm>
          <a:prstGeom prst="rect">
            <a:avLst/>
          </a:prstGeom>
          <a:noFill/>
          <a:ln>
            <a:noFill/>
          </a:ln>
        </p:spPr>
        <p:txBody>
          <a:bodyPr spcFirstLastPara="1" wrap="square" lIns="93350" tIns="46675" rIns="93350" bIns="4667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45045"/>
            <a:ext cx="3044719" cy="465614"/>
          </a:xfrm>
          <a:prstGeom prst="rect">
            <a:avLst/>
          </a:prstGeom>
          <a:noFill/>
          <a:ln>
            <a:noFill/>
          </a:ln>
        </p:spPr>
        <p:txBody>
          <a:bodyPr spcFirstLastPara="1" wrap="square" lIns="93350" tIns="46675" rIns="93350" bIns="4667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9930" y="8845045"/>
            <a:ext cx="3044719" cy="465614"/>
          </a:xfrm>
          <a:prstGeom prst="rect">
            <a:avLst/>
          </a:prstGeom>
          <a:noFill/>
          <a:ln>
            <a:noFill/>
          </a:ln>
        </p:spPr>
        <p:txBody>
          <a:bodyPr spcFirstLastPara="1" wrap="square" lIns="93350" tIns="46675" rIns="93350" bIns="466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1:notes"/>
          <p:cNvSpPr>
            <a:spLocks noGrp="1" noRot="1" noChangeAspect="1"/>
          </p:cNvSpPr>
          <p:nvPr>
            <p:ph type="sldImg" idx="2"/>
          </p:nvPr>
        </p:nvSpPr>
        <p:spPr>
          <a:xfrm>
            <a:off x="1185863"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1:notes"/>
          <p:cNvSpPr txBox="1">
            <a:spLocks noGrp="1"/>
          </p:cNvSpPr>
          <p:nvPr>
            <p:ph type="body" idx="1"/>
          </p:nvPr>
        </p:nvSpPr>
        <p:spPr>
          <a:xfrm>
            <a:off x="702628" y="4423331"/>
            <a:ext cx="5621020" cy="4190524"/>
          </a:xfrm>
          <a:prstGeom prst="rect">
            <a:avLst/>
          </a:prstGeom>
          <a:noFill/>
          <a:ln>
            <a:noFill/>
          </a:ln>
        </p:spPr>
        <p:txBody>
          <a:bodyPr spcFirstLastPara="1" wrap="square" lIns="93350" tIns="46675" rIns="93350" bIns="46675" anchor="t" anchorCtr="0">
            <a:noAutofit/>
          </a:bodyPr>
          <a:lstStyle/>
          <a:p>
            <a:pPr marL="0" lvl="0" indent="0" algn="l" rtl="0">
              <a:lnSpc>
                <a:spcPct val="100000"/>
              </a:lnSpc>
              <a:spcBef>
                <a:spcPts val="0"/>
              </a:spcBef>
              <a:spcAft>
                <a:spcPts val="0"/>
              </a:spcAft>
              <a:buSzPts val="1400"/>
              <a:buNone/>
            </a:pPr>
            <a:r>
              <a:rPr lang="en-US"/>
              <a:t>Christine will open with first two slides</a:t>
            </a:r>
            <a:endParaRPr/>
          </a:p>
        </p:txBody>
      </p:sp>
      <p:sp>
        <p:nvSpPr>
          <p:cNvPr id="144" name="Google Shape;144;p1:notes"/>
          <p:cNvSpPr txBox="1">
            <a:spLocks noGrp="1"/>
          </p:cNvSpPr>
          <p:nvPr>
            <p:ph type="sldNum" idx="12"/>
          </p:nvPr>
        </p:nvSpPr>
        <p:spPr>
          <a:xfrm>
            <a:off x="3979930" y="8845045"/>
            <a:ext cx="3044719" cy="465614"/>
          </a:xfrm>
          <a:prstGeom prst="rect">
            <a:avLst/>
          </a:prstGeom>
          <a:noFill/>
          <a:ln>
            <a:noFill/>
          </a:ln>
        </p:spPr>
        <p:txBody>
          <a:bodyPr spcFirstLastPara="1" wrap="square" lIns="93350" tIns="46675" rIns="93350" bIns="46675"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2210091e41a_3_68:notes"/>
          <p:cNvSpPr>
            <a:spLocks noGrp="1" noRot="1" noChangeAspect="1"/>
          </p:cNvSpPr>
          <p:nvPr>
            <p:ph type="sldImg" idx="2"/>
          </p:nvPr>
        </p:nvSpPr>
        <p:spPr>
          <a:xfrm>
            <a:off x="1185863" y="698500"/>
            <a:ext cx="4654500" cy="3490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2210091e41a_3_68:notes"/>
          <p:cNvSpPr txBox="1">
            <a:spLocks noGrp="1"/>
          </p:cNvSpPr>
          <p:nvPr>
            <p:ph type="body" idx="1"/>
          </p:nvPr>
        </p:nvSpPr>
        <p:spPr>
          <a:xfrm>
            <a:off x="702628" y="4423331"/>
            <a:ext cx="5621100" cy="4190400"/>
          </a:xfrm>
          <a:prstGeom prst="rect">
            <a:avLst/>
          </a:prstGeom>
        </p:spPr>
        <p:txBody>
          <a:bodyPr spcFirstLastPara="1" wrap="square" lIns="93350" tIns="46675" rIns="93350" bIns="46675" anchor="t" anchorCtr="0">
            <a:noAutofit/>
          </a:bodyPr>
          <a:lstStyle/>
          <a:p>
            <a:pPr marL="0" lvl="0" indent="0" algn="l" rtl="0">
              <a:spcBef>
                <a:spcPts val="0"/>
              </a:spcBef>
              <a:spcAft>
                <a:spcPts val="0"/>
              </a:spcAft>
              <a:buNone/>
            </a:pPr>
            <a:r>
              <a:rPr lang="en-US"/>
              <a:t>John - speak to timing and how the infrastructure started to shift </a:t>
            </a:r>
            <a:endParaRPr/>
          </a:p>
        </p:txBody>
      </p:sp>
      <p:sp>
        <p:nvSpPr>
          <p:cNvPr id="215" name="Google Shape;215;g2210091e41a_3_68:notes"/>
          <p:cNvSpPr txBox="1">
            <a:spLocks noGrp="1"/>
          </p:cNvSpPr>
          <p:nvPr>
            <p:ph type="sldNum" idx="12"/>
          </p:nvPr>
        </p:nvSpPr>
        <p:spPr>
          <a:xfrm>
            <a:off x="3979930" y="8845045"/>
            <a:ext cx="3044700" cy="465600"/>
          </a:xfrm>
          <a:prstGeom prst="rect">
            <a:avLst/>
          </a:prstGeom>
        </p:spPr>
        <p:txBody>
          <a:bodyPr spcFirstLastPara="1" wrap="square" lIns="93350" tIns="46675" rIns="93350" bIns="466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16975dcffa9_0_451:notes"/>
          <p:cNvSpPr>
            <a:spLocks noGrp="1" noRot="1" noChangeAspect="1"/>
          </p:cNvSpPr>
          <p:nvPr>
            <p:ph type="sldImg" idx="2"/>
          </p:nvPr>
        </p:nvSpPr>
        <p:spPr>
          <a:xfrm>
            <a:off x="1185863" y="698500"/>
            <a:ext cx="4654500" cy="3490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g16975dcffa9_0_451:notes"/>
          <p:cNvSpPr txBox="1">
            <a:spLocks noGrp="1"/>
          </p:cNvSpPr>
          <p:nvPr>
            <p:ph type="body" idx="1"/>
          </p:nvPr>
        </p:nvSpPr>
        <p:spPr>
          <a:xfrm>
            <a:off x="702628" y="4423331"/>
            <a:ext cx="5621100" cy="4190400"/>
          </a:xfrm>
          <a:prstGeom prst="rect">
            <a:avLst/>
          </a:prstGeom>
          <a:noFill/>
          <a:ln>
            <a:noFill/>
          </a:ln>
        </p:spPr>
        <p:txBody>
          <a:bodyPr spcFirstLastPara="1" wrap="square" lIns="93350" tIns="46675" rIns="93350" bIns="46675" anchor="t" anchorCtr="0">
            <a:noAutofit/>
          </a:bodyPr>
          <a:lstStyle/>
          <a:p>
            <a:pPr marL="0" lvl="0" indent="0" algn="l" rtl="0">
              <a:lnSpc>
                <a:spcPct val="100000"/>
              </a:lnSpc>
              <a:spcBef>
                <a:spcPts val="0"/>
              </a:spcBef>
              <a:spcAft>
                <a:spcPts val="0"/>
              </a:spcAft>
              <a:buSzPts val="1400"/>
              <a:buNone/>
            </a:pPr>
            <a:endParaRPr/>
          </a:p>
        </p:txBody>
      </p:sp>
      <p:sp>
        <p:nvSpPr>
          <p:cNvPr id="223" name="Google Shape;223;g16975dcffa9_0_451:notes"/>
          <p:cNvSpPr txBox="1">
            <a:spLocks noGrp="1"/>
          </p:cNvSpPr>
          <p:nvPr>
            <p:ph type="sldNum" idx="12"/>
          </p:nvPr>
        </p:nvSpPr>
        <p:spPr>
          <a:xfrm>
            <a:off x="3979930" y="8845045"/>
            <a:ext cx="3044700" cy="465600"/>
          </a:xfrm>
          <a:prstGeom prst="rect">
            <a:avLst/>
          </a:prstGeom>
          <a:noFill/>
          <a:ln>
            <a:noFill/>
          </a:ln>
        </p:spPr>
        <p:txBody>
          <a:bodyPr spcFirstLastPara="1" wrap="square" lIns="93350" tIns="46675" rIns="93350" bIns="466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16975dcffa9_0_265:notes"/>
          <p:cNvSpPr>
            <a:spLocks noGrp="1" noRot="1" noChangeAspect="1"/>
          </p:cNvSpPr>
          <p:nvPr>
            <p:ph type="sldImg" idx="2"/>
          </p:nvPr>
        </p:nvSpPr>
        <p:spPr>
          <a:xfrm>
            <a:off x="1171353" y="698421"/>
            <a:ext cx="4684200" cy="3492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g16975dcffa9_0_265:notes"/>
          <p:cNvSpPr txBox="1">
            <a:spLocks noGrp="1"/>
          </p:cNvSpPr>
          <p:nvPr>
            <p:ph type="body" idx="1"/>
          </p:nvPr>
        </p:nvSpPr>
        <p:spPr>
          <a:xfrm>
            <a:off x="702628" y="4423331"/>
            <a:ext cx="5621100" cy="4190400"/>
          </a:xfrm>
          <a:prstGeom prst="rect">
            <a:avLst/>
          </a:prstGeom>
          <a:noFill/>
          <a:ln>
            <a:noFill/>
          </a:ln>
        </p:spPr>
        <p:txBody>
          <a:bodyPr spcFirstLastPara="1" wrap="square" lIns="93350" tIns="46675" rIns="93350" bIns="46675" anchor="t" anchorCtr="0">
            <a:noAutofit/>
          </a:bodyPr>
          <a:lstStyle/>
          <a:p>
            <a:pPr marL="0" lvl="0" indent="0" algn="l" rtl="0">
              <a:lnSpc>
                <a:spcPct val="100000"/>
              </a:lnSpc>
              <a:spcBef>
                <a:spcPts val="0"/>
              </a:spcBef>
              <a:spcAft>
                <a:spcPts val="0"/>
              </a:spcAft>
              <a:buSzPts val="1400"/>
              <a:buNone/>
            </a:pPr>
            <a:r>
              <a:rPr lang="en-US"/>
              <a:t>Credentialing and the Development of professional skills</a:t>
            </a:r>
            <a:endParaRPr/>
          </a:p>
          <a:p>
            <a:pPr marL="0" lvl="0" indent="0" algn="l" rtl="0">
              <a:lnSpc>
                <a:spcPct val="100000"/>
              </a:lnSpc>
              <a:spcBef>
                <a:spcPts val="0"/>
              </a:spcBef>
              <a:spcAft>
                <a:spcPts val="0"/>
              </a:spcAft>
              <a:buSzPts val="1400"/>
              <a:buNone/>
            </a:pPr>
            <a:r>
              <a:rPr lang="en-US"/>
              <a:t>CCMEP - Comprehensive Case Management for Employment Program - Franklin County - AMP</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16975dcffa9_0_207:notes"/>
          <p:cNvSpPr>
            <a:spLocks noGrp="1" noRot="1" noChangeAspect="1"/>
          </p:cNvSpPr>
          <p:nvPr>
            <p:ph type="sldImg" idx="2"/>
          </p:nvPr>
        </p:nvSpPr>
        <p:spPr>
          <a:xfrm>
            <a:off x="1171353" y="698421"/>
            <a:ext cx="4684200" cy="3492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Google Shape;241;g16975dcffa9_0_207:notes"/>
          <p:cNvSpPr txBox="1">
            <a:spLocks noGrp="1"/>
          </p:cNvSpPr>
          <p:nvPr>
            <p:ph type="body" idx="1"/>
          </p:nvPr>
        </p:nvSpPr>
        <p:spPr>
          <a:xfrm>
            <a:off x="702628" y="4423331"/>
            <a:ext cx="5621100" cy="4190400"/>
          </a:xfrm>
          <a:prstGeom prst="rect">
            <a:avLst/>
          </a:prstGeom>
          <a:noFill/>
          <a:ln>
            <a:noFill/>
          </a:ln>
        </p:spPr>
        <p:txBody>
          <a:bodyPr spcFirstLastPara="1" wrap="square" lIns="93350" tIns="46675" rIns="93350" bIns="46675" anchor="t" anchorCtr="0">
            <a:noAutofit/>
          </a:bodyPr>
          <a:lstStyle/>
          <a:p>
            <a:pPr marL="0" lvl="0" indent="0" algn="l" rtl="0">
              <a:spcBef>
                <a:spcPts val="0"/>
              </a:spcBef>
              <a:spcAft>
                <a:spcPts val="0"/>
              </a:spcAft>
              <a:buClr>
                <a:schemeClr val="dk1"/>
              </a:buClr>
              <a:buSzPts val="1400"/>
              <a:buFont typeface="Arial"/>
              <a:buNone/>
            </a:pPr>
            <a:r>
              <a:rPr lang="en-US" sz="1100">
                <a:latin typeface="Arial"/>
                <a:ea typeface="Arial"/>
                <a:cs typeface="Arial"/>
                <a:sym typeface="Arial"/>
              </a:rPr>
              <a:t>WIET - Workforce Inventory of Education and Training - resources available through ODJFS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16975dcffa9_0_0:notes"/>
          <p:cNvSpPr>
            <a:spLocks noGrp="1" noRot="1" noChangeAspect="1"/>
          </p:cNvSpPr>
          <p:nvPr>
            <p:ph type="sldImg" idx="2"/>
          </p:nvPr>
        </p:nvSpPr>
        <p:spPr>
          <a:xfrm>
            <a:off x="1185863" y="698500"/>
            <a:ext cx="4654500" cy="3490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Google Shape;256;g16975dcffa9_0_0:notes"/>
          <p:cNvSpPr txBox="1">
            <a:spLocks noGrp="1"/>
          </p:cNvSpPr>
          <p:nvPr>
            <p:ph type="body" idx="1"/>
          </p:nvPr>
        </p:nvSpPr>
        <p:spPr>
          <a:xfrm>
            <a:off x="702628" y="4423331"/>
            <a:ext cx="5621100" cy="4190400"/>
          </a:xfrm>
          <a:prstGeom prst="rect">
            <a:avLst/>
          </a:prstGeom>
          <a:noFill/>
          <a:ln>
            <a:noFill/>
          </a:ln>
        </p:spPr>
        <p:txBody>
          <a:bodyPr spcFirstLastPara="1" wrap="square" lIns="93350" tIns="46675" rIns="93350" bIns="46675" anchor="t" anchorCtr="0">
            <a:noAutofit/>
          </a:bodyPr>
          <a:lstStyle/>
          <a:p>
            <a:pPr marL="0" lvl="0" indent="0" algn="l" rtl="0">
              <a:lnSpc>
                <a:spcPct val="100000"/>
              </a:lnSpc>
              <a:spcBef>
                <a:spcPts val="0"/>
              </a:spcBef>
              <a:spcAft>
                <a:spcPts val="0"/>
              </a:spcAft>
              <a:buSzPts val="1400"/>
              <a:buNone/>
            </a:pPr>
            <a:endParaRPr/>
          </a:p>
        </p:txBody>
      </p:sp>
      <p:sp>
        <p:nvSpPr>
          <p:cNvPr id="257" name="Google Shape;257;g16975dcffa9_0_0:notes"/>
          <p:cNvSpPr txBox="1">
            <a:spLocks noGrp="1"/>
          </p:cNvSpPr>
          <p:nvPr>
            <p:ph type="sldNum" idx="12"/>
          </p:nvPr>
        </p:nvSpPr>
        <p:spPr>
          <a:xfrm>
            <a:off x="3979930" y="8845045"/>
            <a:ext cx="3044700" cy="465600"/>
          </a:xfrm>
          <a:prstGeom prst="rect">
            <a:avLst/>
          </a:prstGeom>
          <a:noFill/>
          <a:ln>
            <a:noFill/>
          </a:ln>
        </p:spPr>
        <p:txBody>
          <a:bodyPr spcFirstLastPara="1" wrap="square" lIns="93350" tIns="46675" rIns="93350" bIns="466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16975dcffa9_0_7:notes"/>
          <p:cNvSpPr>
            <a:spLocks noGrp="1" noRot="1" noChangeAspect="1"/>
          </p:cNvSpPr>
          <p:nvPr>
            <p:ph type="sldImg" idx="2"/>
          </p:nvPr>
        </p:nvSpPr>
        <p:spPr>
          <a:xfrm>
            <a:off x="1171353" y="698421"/>
            <a:ext cx="4684200" cy="3492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5" name="Google Shape;265;g16975dcffa9_0_7:notes"/>
          <p:cNvSpPr txBox="1">
            <a:spLocks noGrp="1"/>
          </p:cNvSpPr>
          <p:nvPr>
            <p:ph type="body" idx="1"/>
          </p:nvPr>
        </p:nvSpPr>
        <p:spPr>
          <a:xfrm>
            <a:off x="702628" y="4423331"/>
            <a:ext cx="5621100" cy="4190400"/>
          </a:xfrm>
          <a:prstGeom prst="rect">
            <a:avLst/>
          </a:prstGeom>
          <a:noFill/>
          <a:ln>
            <a:noFill/>
          </a:ln>
        </p:spPr>
        <p:txBody>
          <a:bodyPr spcFirstLastPara="1" wrap="square" lIns="93350" tIns="46675" rIns="93350" bIns="4667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16975dcffa9_0_323:notes"/>
          <p:cNvSpPr>
            <a:spLocks noGrp="1" noRot="1" noChangeAspect="1"/>
          </p:cNvSpPr>
          <p:nvPr>
            <p:ph type="sldImg" idx="2"/>
          </p:nvPr>
        </p:nvSpPr>
        <p:spPr>
          <a:xfrm>
            <a:off x="1171353" y="698421"/>
            <a:ext cx="4684200" cy="3492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9" name="Google Shape;279;g16975dcffa9_0_323:notes"/>
          <p:cNvSpPr txBox="1">
            <a:spLocks noGrp="1"/>
          </p:cNvSpPr>
          <p:nvPr>
            <p:ph type="body" idx="1"/>
          </p:nvPr>
        </p:nvSpPr>
        <p:spPr>
          <a:xfrm>
            <a:off x="702628" y="4423331"/>
            <a:ext cx="5621100" cy="4190400"/>
          </a:xfrm>
          <a:prstGeom prst="rect">
            <a:avLst/>
          </a:prstGeom>
          <a:noFill/>
          <a:ln>
            <a:noFill/>
          </a:ln>
        </p:spPr>
        <p:txBody>
          <a:bodyPr spcFirstLastPara="1" wrap="square" lIns="93350" tIns="46675" rIns="93350" bIns="46675" anchor="t" anchorCtr="0">
            <a:noAutofit/>
          </a:bodyPr>
          <a:lstStyle/>
          <a:p>
            <a:pPr marL="0" lvl="0" indent="0" algn="l" rtl="0">
              <a:lnSpc>
                <a:spcPct val="100000"/>
              </a:lnSpc>
              <a:spcBef>
                <a:spcPts val="0"/>
              </a:spcBef>
              <a:spcAft>
                <a:spcPts val="0"/>
              </a:spcAft>
              <a:buSzPts val="1400"/>
              <a:buNone/>
            </a:pPr>
            <a:r>
              <a:rPr lang="en-US"/>
              <a:t>29 Cardinal Health mentors supporting 90 mentees. Provided mentors with 3 hours of SEL training &amp; support for a total of 87 hours of professional development</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2210091e41a_3_75:notes"/>
          <p:cNvSpPr>
            <a:spLocks noGrp="1" noRot="1" noChangeAspect="1"/>
          </p:cNvSpPr>
          <p:nvPr>
            <p:ph type="sldImg" idx="2"/>
          </p:nvPr>
        </p:nvSpPr>
        <p:spPr>
          <a:xfrm>
            <a:off x="1185863" y="698500"/>
            <a:ext cx="4654500" cy="3490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2210091e41a_3_75:notes"/>
          <p:cNvSpPr txBox="1">
            <a:spLocks noGrp="1"/>
          </p:cNvSpPr>
          <p:nvPr>
            <p:ph type="body" idx="1"/>
          </p:nvPr>
        </p:nvSpPr>
        <p:spPr>
          <a:xfrm>
            <a:off x="702628" y="4423331"/>
            <a:ext cx="5621100" cy="4190400"/>
          </a:xfrm>
          <a:prstGeom prst="rect">
            <a:avLst/>
          </a:prstGeom>
        </p:spPr>
        <p:txBody>
          <a:bodyPr spcFirstLastPara="1" wrap="square" lIns="93350" tIns="46675" rIns="93350" bIns="46675" anchor="t" anchorCtr="0">
            <a:noAutofit/>
          </a:bodyPr>
          <a:lstStyle/>
          <a:p>
            <a:pPr marL="0" lvl="0" indent="0" algn="l" rtl="0">
              <a:spcBef>
                <a:spcPts val="0"/>
              </a:spcBef>
              <a:spcAft>
                <a:spcPts val="0"/>
              </a:spcAft>
              <a:buNone/>
            </a:pPr>
            <a:endParaRPr/>
          </a:p>
        </p:txBody>
      </p:sp>
      <p:sp>
        <p:nvSpPr>
          <p:cNvPr id="289" name="Google Shape;289;g2210091e41a_3_75:notes"/>
          <p:cNvSpPr txBox="1">
            <a:spLocks noGrp="1"/>
          </p:cNvSpPr>
          <p:nvPr>
            <p:ph type="sldNum" idx="12"/>
          </p:nvPr>
        </p:nvSpPr>
        <p:spPr>
          <a:xfrm>
            <a:off x="3979930" y="8845045"/>
            <a:ext cx="3044700" cy="465600"/>
          </a:xfrm>
          <a:prstGeom prst="rect">
            <a:avLst/>
          </a:prstGeom>
        </p:spPr>
        <p:txBody>
          <a:bodyPr spcFirstLastPara="1" wrap="square" lIns="93350" tIns="46675" rIns="93350" bIns="466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20ec3b4116f_0_20:notes"/>
          <p:cNvSpPr>
            <a:spLocks noGrp="1" noRot="1" noChangeAspect="1"/>
          </p:cNvSpPr>
          <p:nvPr>
            <p:ph type="sldImg" idx="2"/>
          </p:nvPr>
        </p:nvSpPr>
        <p:spPr>
          <a:xfrm>
            <a:off x="1185863" y="698500"/>
            <a:ext cx="4654500" cy="3490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20ec3b4116f_0_20:notes"/>
          <p:cNvSpPr txBox="1">
            <a:spLocks noGrp="1"/>
          </p:cNvSpPr>
          <p:nvPr>
            <p:ph type="body" idx="1"/>
          </p:nvPr>
        </p:nvSpPr>
        <p:spPr>
          <a:xfrm>
            <a:off x="702628" y="4423331"/>
            <a:ext cx="5621100" cy="4190400"/>
          </a:xfrm>
          <a:prstGeom prst="rect">
            <a:avLst/>
          </a:prstGeom>
        </p:spPr>
        <p:txBody>
          <a:bodyPr spcFirstLastPara="1" wrap="square" lIns="93350" tIns="46675" rIns="93350" bIns="46675" anchor="t" anchorCtr="0">
            <a:noAutofit/>
          </a:bodyPr>
          <a:lstStyle/>
          <a:p>
            <a:pPr marL="0" lvl="0" indent="0" algn="l" rtl="0">
              <a:spcBef>
                <a:spcPts val="0"/>
              </a:spcBef>
              <a:spcAft>
                <a:spcPts val="0"/>
              </a:spcAft>
              <a:buNone/>
            </a:pPr>
            <a:endParaRPr/>
          </a:p>
        </p:txBody>
      </p:sp>
      <p:sp>
        <p:nvSpPr>
          <p:cNvPr id="296" name="Google Shape;296;g20ec3b4116f_0_20:notes"/>
          <p:cNvSpPr txBox="1">
            <a:spLocks noGrp="1"/>
          </p:cNvSpPr>
          <p:nvPr>
            <p:ph type="sldNum" idx="12"/>
          </p:nvPr>
        </p:nvSpPr>
        <p:spPr>
          <a:xfrm>
            <a:off x="3979930" y="8845045"/>
            <a:ext cx="3044700" cy="465600"/>
          </a:xfrm>
          <a:prstGeom prst="rect">
            <a:avLst/>
          </a:prstGeom>
        </p:spPr>
        <p:txBody>
          <a:bodyPr spcFirstLastPara="1" wrap="square" lIns="93350" tIns="46675" rIns="93350" bIns="466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2210091e41a_3_222:notes"/>
          <p:cNvSpPr>
            <a:spLocks noGrp="1" noRot="1" noChangeAspect="1"/>
          </p:cNvSpPr>
          <p:nvPr>
            <p:ph type="sldImg" idx="2"/>
          </p:nvPr>
        </p:nvSpPr>
        <p:spPr>
          <a:xfrm>
            <a:off x="1185863" y="698500"/>
            <a:ext cx="4654500" cy="3490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2210091e41a_3_222:notes"/>
          <p:cNvSpPr txBox="1">
            <a:spLocks noGrp="1"/>
          </p:cNvSpPr>
          <p:nvPr>
            <p:ph type="body" idx="1"/>
          </p:nvPr>
        </p:nvSpPr>
        <p:spPr>
          <a:xfrm>
            <a:off x="702628" y="4423331"/>
            <a:ext cx="5621100" cy="4190400"/>
          </a:xfrm>
          <a:prstGeom prst="rect">
            <a:avLst/>
          </a:prstGeom>
        </p:spPr>
        <p:txBody>
          <a:bodyPr spcFirstLastPara="1" wrap="square" lIns="93350" tIns="46675" rIns="93350" bIns="46675" anchor="t" anchorCtr="0">
            <a:noAutofit/>
          </a:bodyPr>
          <a:lstStyle/>
          <a:p>
            <a:pPr marL="0" lvl="0" indent="0" algn="l" rtl="0">
              <a:spcBef>
                <a:spcPts val="0"/>
              </a:spcBef>
              <a:spcAft>
                <a:spcPts val="0"/>
              </a:spcAft>
              <a:buNone/>
            </a:pPr>
            <a:endParaRPr/>
          </a:p>
        </p:txBody>
      </p:sp>
      <p:sp>
        <p:nvSpPr>
          <p:cNvPr id="304" name="Google Shape;304;g2210091e41a_3_222:notes"/>
          <p:cNvSpPr txBox="1">
            <a:spLocks noGrp="1"/>
          </p:cNvSpPr>
          <p:nvPr>
            <p:ph type="sldNum" idx="12"/>
          </p:nvPr>
        </p:nvSpPr>
        <p:spPr>
          <a:xfrm>
            <a:off x="3979930" y="8845045"/>
            <a:ext cx="3044700" cy="465600"/>
          </a:xfrm>
          <a:prstGeom prst="rect">
            <a:avLst/>
          </a:prstGeom>
        </p:spPr>
        <p:txBody>
          <a:bodyPr spcFirstLastPara="1" wrap="square" lIns="93350" tIns="46675" rIns="93350" bIns="466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2210091e41a_3_0:notes"/>
          <p:cNvSpPr>
            <a:spLocks noGrp="1" noRot="1" noChangeAspect="1"/>
          </p:cNvSpPr>
          <p:nvPr>
            <p:ph type="sldImg" idx="2"/>
          </p:nvPr>
        </p:nvSpPr>
        <p:spPr>
          <a:xfrm>
            <a:off x="1185863" y="698500"/>
            <a:ext cx="4654500" cy="3490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2210091e41a_3_0:notes"/>
          <p:cNvSpPr txBox="1">
            <a:spLocks noGrp="1"/>
          </p:cNvSpPr>
          <p:nvPr>
            <p:ph type="body" idx="1"/>
          </p:nvPr>
        </p:nvSpPr>
        <p:spPr>
          <a:xfrm>
            <a:off x="702628" y="4423331"/>
            <a:ext cx="5621100" cy="4190400"/>
          </a:xfrm>
          <a:prstGeom prst="rect">
            <a:avLst/>
          </a:prstGeom>
        </p:spPr>
        <p:txBody>
          <a:bodyPr spcFirstLastPara="1" wrap="square" lIns="93350" tIns="46675" rIns="93350" bIns="46675" anchor="t" anchorCtr="0">
            <a:noAutofit/>
          </a:bodyPr>
          <a:lstStyle/>
          <a:p>
            <a:pPr marL="0" lvl="0" indent="0" algn="l" rtl="0">
              <a:spcBef>
                <a:spcPts val="0"/>
              </a:spcBef>
              <a:spcAft>
                <a:spcPts val="0"/>
              </a:spcAft>
              <a:buNone/>
            </a:pPr>
            <a:r>
              <a:rPr lang="en-US"/>
              <a:t>Christine</a:t>
            </a:r>
            <a:endParaRPr/>
          </a:p>
        </p:txBody>
      </p:sp>
      <p:sp>
        <p:nvSpPr>
          <p:cNvPr id="151" name="Google Shape;151;g2210091e41a_3_0:notes"/>
          <p:cNvSpPr txBox="1">
            <a:spLocks noGrp="1"/>
          </p:cNvSpPr>
          <p:nvPr>
            <p:ph type="sldNum" idx="12"/>
          </p:nvPr>
        </p:nvSpPr>
        <p:spPr>
          <a:xfrm>
            <a:off x="3979930" y="8845045"/>
            <a:ext cx="3044700" cy="465600"/>
          </a:xfrm>
          <a:prstGeom prst="rect">
            <a:avLst/>
          </a:prstGeom>
        </p:spPr>
        <p:txBody>
          <a:bodyPr spcFirstLastPara="1" wrap="square" lIns="93350" tIns="46675" rIns="93350" bIns="466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2210091e41a_3_228:notes"/>
          <p:cNvSpPr>
            <a:spLocks noGrp="1" noRot="1" noChangeAspect="1"/>
          </p:cNvSpPr>
          <p:nvPr>
            <p:ph type="sldImg" idx="2"/>
          </p:nvPr>
        </p:nvSpPr>
        <p:spPr>
          <a:xfrm>
            <a:off x="1185863" y="698500"/>
            <a:ext cx="4654500" cy="3490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2210091e41a_3_228:notes"/>
          <p:cNvSpPr txBox="1">
            <a:spLocks noGrp="1"/>
          </p:cNvSpPr>
          <p:nvPr>
            <p:ph type="body" idx="1"/>
          </p:nvPr>
        </p:nvSpPr>
        <p:spPr>
          <a:xfrm>
            <a:off x="702628" y="4423331"/>
            <a:ext cx="5621100" cy="4190400"/>
          </a:xfrm>
          <a:prstGeom prst="rect">
            <a:avLst/>
          </a:prstGeom>
        </p:spPr>
        <p:txBody>
          <a:bodyPr spcFirstLastPara="1" wrap="square" lIns="93350" tIns="46675" rIns="93350" bIns="46675" anchor="t" anchorCtr="0">
            <a:noAutofit/>
          </a:bodyPr>
          <a:lstStyle/>
          <a:p>
            <a:pPr marL="0" lvl="0" indent="0" algn="l" rtl="0">
              <a:spcBef>
                <a:spcPts val="0"/>
              </a:spcBef>
              <a:spcAft>
                <a:spcPts val="0"/>
              </a:spcAft>
              <a:buNone/>
            </a:pPr>
            <a:endParaRPr/>
          </a:p>
        </p:txBody>
      </p:sp>
      <p:sp>
        <p:nvSpPr>
          <p:cNvPr id="312" name="Google Shape;312;g2210091e41a_3_228:notes"/>
          <p:cNvSpPr txBox="1">
            <a:spLocks noGrp="1"/>
          </p:cNvSpPr>
          <p:nvPr>
            <p:ph type="sldNum" idx="12"/>
          </p:nvPr>
        </p:nvSpPr>
        <p:spPr>
          <a:xfrm>
            <a:off x="3979930" y="8845045"/>
            <a:ext cx="3044700" cy="465600"/>
          </a:xfrm>
          <a:prstGeom prst="rect">
            <a:avLst/>
          </a:prstGeom>
        </p:spPr>
        <p:txBody>
          <a:bodyPr spcFirstLastPara="1" wrap="square" lIns="93350" tIns="46675" rIns="93350" bIns="466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2210091e41a_3_240:notes"/>
          <p:cNvSpPr>
            <a:spLocks noGrp="1" noRot="1" noChangeAspect="1"/>
          </p:cNvSpPr>
          <p:nvPr>
            <p:ph type="sldImg" idx="2"/>
          </p:nvPr>
        </p:nvSpPr>
        <p:spPr>
          <a:xfrm>
            <a:off x="1185863" y="698500"/>
            <a:ext cx="4654500" cy="3490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2210091e41a_3_240:notes"/>
          <p:cNvSpPr txBox="1">
            <a:spLocks noGrp="1"/>
          </p:cNvSpPr>
          <p:nvPr>
            <p:ph type="body" idx="1"/>
          </p:nvPr>
        </p:nvSpPr>
        <p:spPr>
          <a:xfrm>
            <a:off x="702628" y="4423331"/>
            <a:ext cx="5621100" cy="4190400"/>
          </a:xfrm>
          <a:prstGeom prst="rect">
            <a:avLst/>
          </a:prstGeom>
        </p:spPr>
        <p:txBody>
          <a:bodyPr spcFirstLastPara="1" wrap="square" lIns="93350" tIns="46675" rIns="93350" bIns="46675" anchor="t" anchorCtr="0">
            <a:noAutofit/>
          </a:bodyPr>
          <a:lstStyle/>
          <a:p>
            <a:pPr marL="0" lvl="0" indent="0" algn="l" rtl="0">
              <a:spcBef>
                <a:spcPts val="0"/>
              </a:spcBef>
              <a:spcAft>
                <a:spcPts val="0"/>
              </a:spcAft>
              <a:buNone/>
            </a:pPr>
            <a:endParaRPr/>
          </a:p>
        </p:txBody>
      </p:sp>
      <p:sp>
        <p:nvSpPr>
          <p:cNvPr id="321" name="Google Shape;321;g2210091e41a_3_240:notes"/>
          <p:cNvSpPr txBox="1">
            <a:spLocks noGrp="1"/>
          </p:cNvSpPr>
          <p:nvPr>
            <p:ph type="sldNum" idx="12"/>
          </p:nvPr>
        </p:nvSpPr>
        <p:spPr>
          <a:xfrm>
            <a:off x="3979930" y="8845045"/>
            <a:ext cx="3044700" cy="465600"/>
          </a:xfrm>
          <a:prstGeom prst="rect">
            <a:avLst/>
          </a:prstGeom>
        </p:spPr>
        <p:txBody>
          <a:bodyPr spcFirstLastPara="1" wrap="square" lIns="93350" tIns="46675" rIns="93350" bIns="466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2210091e41a_3_252:notes"/>
          <p:cNvSpPr>
            <a:spLocks noGrp="1" noRot="1" noChangeAspect="1"/>
          </p:cNvSpPr>
          <p:nvPr>
            <p:ph type="sldImg" idx="2"/>
          </p:nvPr>
        </p:nvSpPr>
        <p:spPr>
          <a:xfrm>
            <a:off x="1185863" y="698500"/>
            <a:ext cx="4654500" cy="3490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2210091e41a_3_252:notes"/>
          <p:cNvSpPr txBox="1">
            <a:spLocks noGrp="1"/>
          </p:cNvSpPr>
          <p:nvPr>
            <p:ph type="body" idx="1"/>
          </p:nvPr>
        </p:nvSpPr>
        <p:spPr>
          <a:xfrm>
            <a:off x="702628" y="4423331"/>
            <a:ext cx="5621100" cy="4190400"/>
          </a:xfrm>
          <a:prstGeom prst="rect">
            <a:avLst/>
          </a:prstGeom>
        </p:spPr>
        <p:txBody>
          <a:bodyPr spcFirstLastPara="1" wrap="square" lIns="93350" tIns="46675" rIns="93350" bIns="46675" anchor="t" anchorCtr="0">
            <a:noAutofit/>
          </a:bodyPr>
          <a:lstStyle/>
          <a:p>
            <a:pPr marL="0" lvl="0" indent="0" algn="l" rtl="0">
              <a:spcBef>
                <a:spcPts val="0"/>
              </a:spcBef>
              <a:spcAft>
                <a:spcPts val="0"/>
              </a:spcAft>
              <a:buNone/>
            </a:pPr>
            <a:endParaRPr/>
          </a:p>
        </p:txBody>
      </p:sp>
      <p:sp>
        <p:nvSpPr>
          <p:cNvPr id="329" name="Google Shape;329;g2210091e41a_3_252:notes"/>
          <p:cNvSpPr txBox="1">
            <a:spLocks noGrp="1"/>
          </p:cNvSpPr>
          <p:nvPr>
            <p:ph type="sldNum" idx="12"/>
          </p:nvPr>
        </p:nvSpPr>
        <p:spPr>
          <a:xfrm>
            <a:off x="3979930" y="8845045"/>
            <a:ext cx="3044700" cy="465600"/>
          </a:xfrm>
          <a:prstGeom prst="rect">
            <a:avLst/>
          </a:prstGeom>
        </p:spPr>
        <p:txBody>
          <a:bodyPr spcFirstLastPara="1" wrap="square" lIns="93350" tIns="46675" rIns="93350" bIns="466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2210091e41a_3_152:notes"/>
          <p:cNvSpPr>
            <a:spLocks noGrp="1" noRot="1" noChangeAspect="1"/>
          </p:cNvSpPr>
          <p:nvPr>
            <p:ph type="sldImg" idx="2"/>
          </p:nvPr>
        </p:nvSpPr>
        <p:spPr>
          <a:xfrm>
            <a:off x="1171353" y="698421"/>
            <a:ext cx="4684200" cy="3492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2210091e41a_3_152:notes"/>
          <p:cNvSpPr txBox="1">
            <a:spLocks noGrp="1"/>
          </p:cNvSpPr>
          <p:nvPr>
            <p:ph type="body" idx="1"/>
          </p:nvPr>
        </p:nvSpPr>
        <p:spPr>
          <a:xfrm>
            <a:off x="702628" y="4423331"/>
            <a:ext cx="5621100" cy="4190400"/>
          </a:xfrm>
          <a:prstGeom prst="rect">
            <a:avLst/>
          </a:prstGeom>
        </p:spPr>
        <p:txBody>
          <a:bodyPr spcFirstLastPara="1" wrap="square" lIns="93350" tIns="46675" rIns="93350" bIns="46675" anchor="t" anchorCtr="0">
            <a:noAutofit/>
          </a:bodyPr>
          <a:lstStyle/>
          <a:p>
            <a:pPr marL="0" lvl="0" indent="0" algn="l" rtl="0">
              <a:spcBef>
                <a:spcPts val="0"/>
              </a:spcBef>
              <a:spcAft>
                <a:spcPts val="0"/>
              </a:spcAft>
              <a:buNone/>
            </a:pPr>
            <a:r>
              <a:rPr lang="en-US"/>
              <a:t>BAC partners were invited employers to participate in the event-  targeted towards foster youth.</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3:notes"/>
          <p:cNvSpPr txBox="1">
            <a:spLocks noGrp="1"/>
          </p:cNvSpPr>
          <p:nvPr>
            <p:ph type="body" idx="1"/>
          </p:nvPr>
        </p:nvSpPr>
        <p:spPr>
          <a:xfrm>
            <a:off x="702628" y="4423331"/>
            <a:ext cx="5621100" cy="4190400"/>
          </a:xfrm>
          <a:prstGeom prst="rect">
            <a:avLst/>
          </a:prstGeom>
          <a:noFill/>
          <a:ln>
            <a:noFill/>
          </a:ln>
        </p:spPr>
        <p:txBody>
          <a:bodyPr spcFirstLastPara="1" wrap="square" lIns="93350" tIns="46675" rIns="93350" bIns="46675" anchor="t" anchorCtr="0">
            <a:noAutofit/>
          </a:bodyPr>
          <a:lstStyle/>
          <a:p>
            <a:pPr marL="0" lvl="0" indent="0" algn="l" rtl="0">
              <a:lnSpc>
                <a:spcPct val="100000"/>
              </a:lnSpc>
              <a:spcBef>
                <a:spcPts val="0"/>
              </a:spcBef>
              <a:spcAft>
                <a:spcPts val="0"/>
              </a:spcAft>
              <a:buSzPts val="1400"/>
              <a:buNone/>
            </a:pPr>
            <a:endParaRPr/>
          </a:p>
        </p:txBody>
      </p:sp>
      <p:sp>
        <p:nvSpPr>
          <p:cNvPr id="356" name="Google Shape;356;p3:notes"/>
          <p:cNvSpPr>
            <a:spLocks noGrp="1" noRot="1" noChangeAspect="1"/>
          </p:cNvSpPr>
          <p:nvPr>
            <p:ph type="sldImg" idx="2"/>
          </p:nvPr>
        </p:nvSpPr>
        <p:spPr>
          <a:xfrm>
            <a:off x="1185863" y="698500"/>
            <a:ext cx="4654500" cy="3490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2210091e41a_3_81:notes"/>
          <p:cNvSpPr>
            <a:spLocks noGrp="1" noRot="1" noChangeAspect="1"/>
          </p:cNvSpPr>
          <p:nvPr>
            <p:ph type="sldImg" idx="2"/>
          </p:nvPr>
        </p:nvSpPr>
        <p:spPr>
          <a:xfrm>
            <a:off x="1185863" y="698500"/>
            <a:ext cx="4654500" cy="3490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2210091e41a_3_81:notes"/>
          <p:cNvSpPr txBox="1">
            <a:spLocks noGrp="1"/>
          </p:cNvSpPr>
          <p:nvPr>
            <p:ph type="body" idx="1"/>
          </p:nvPr>
        </p:nvSpPr>
        <p:spPr>
          <a:xfrm>
            <a:off x="702628" y="4423331"/>
            <a:ext cx="5621100" cy="4190400"/>
          </a:xfrm>
          <a:prstGeom prst="rect">
            <a:avLst/>
          </a:prstGeom>
        </p:spPr>
        <p:txBody>
          <a:bodyPr spcFirstLastPara="1" wrap="square" lIns="93350" tIns="46675" rIns="93350" bIns="46675" anchor="t" anchorCtr="0">
            <a:noAutofit/>
          </a:bodyPr>
          <a:lstStyle/>
          <a:p>
            <a:pPr marL="0" lvl="0" indent="0" algn="l" rtl="0">
              <a:spcBef>
                <a:spcPts val="0"/>
              </a:spcBef>
              <a:spcAft>
                <a:spcPts val="0"/>
              </a:spcAft>
              <a:buNone/>
            </a:pPr>
            <a:endParaRPr/>
          </a:p>
        </p:txBody>
      </p:sp>
      <p:sp>
        <p:nvSpPr>
          <p:cNvPr id="365" name="Google Shape;365;g2210091e41a_3_81:notes"/>
          <p:cNvSpPr txBox="1">
            <a:spLocks noGrp="1"/>
          </p:cNvSpPr>
          <p:nvPr>
            <p:ph type="sldNum" idx="12"/>
          </p:nvPr>
        </p:nvSpPr>
        <p:spPr>
          <a:xfrm>
            <a:off x="3979930" y="8845045"/>
            <a:ext cx="3044700" cy="465600"/>
          </a:xfrm>
          <a:prstGeom prst="rect">
            <a:avLst/>
          </a:prstGeom>
        </p:spPr>
        <p:txBody>
          <a:bodyPr spcFirstLastPara="1" wrap="square" lIns="93350" tIns="46675" rIns="93350" bIns="466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17:notes"/>
          <p:cNvSpPr>
            <a:spLocks noGrp="1" noRot="1" noChangeAspect="1"/>
          </p:cNvSpPr>
          <p:nvPr>
            <p:ph type="sldImg" idx="2"/>
          </p:nvPr>
        </p:nvSpPr>
        <p:spPr>
          <a:xfrm>
            <a:off x="1185863"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2" name="Google Shape;372;p17:notes"/>
          <p:cNvSpPr txBox="1">
            <a:spLocks noGrp="1"/>
          </p:cNvSpPr>
          <p:nvPr>
            <p:ph type="body" idx="1"/>
          </p:nvPr>
        </p:nvSpPr>
        <p:spPr>
          <a:xfrm>
            <a:off x="702628" y="4423331"/>
            <a:ext cx="5621020" cy="4190524"/>
          </a:xfrm>
          <a:prstGeom prst="rect">
            <a:avLst/>
          </a:prstGeom>
          <a:noFill/>
          <a:ln>
            <a:noFill/>
          </a:ln>
        </p:spPr>
        <p:txBody>
          <a:bodyPr spcFirstLastPara="1" wrap="square" lIns="93350" tIns="46675" rIns="93350" bIns="46675" anchor="t" anchorCtr="0">
            <a:noAutofit/>
          </a:bodyPr>
          <a:lstStyle/>
          <a:p>
            <a:pPr marL="0" lvl="0" indent="0" algn="l" rtl="0">
              <a:lnSpc>
                <a:spcPct val="100000"/>
              </a:lnSpc>
              <a:spcBef>
                <a:spcPts val="0"/>
              </a:spcBef>
              <a:spcAft>
                <a:spcPts val="0"/>
              </a:spcAft>
              <a:buSzPts val="1400"/>
              <a:buNone/>
            </a:pPr>
            <a:endParaRPr/>
          </a:p>
        </p:txBody>
      </p:sp>
      <p:sp>
        <p:nvSpPr>
          <p:cNvPr id="373" name="Google Shape;373;p17:notes"/>
          <p:cNvSpPr txBox="1">
            <a:spLocks noGrp="1"/>
          </p:cNvSpPr>
          <p:nvPr>
            <p:ph type="sldNum" idx="12"/>
          </p:nvPr>
        </p:nvSpPr>
        <p:spPr>
          <a:xfrm>
            <a:off x="3979930" y="8845045"/>
            <a:ext cx="3044719" cy="465614"/>
          </a:xfrm>
          <a:prstGeom prst="rect">
            <a:avLst/>
          </a:prstGeom>
          <a:noFill/>
          <a:ln>
            <a:noFill/>
          </a:ln>
        </p:spPr>
        <p:txBody>
          <a:bodyPr spcFirstLastPara="1" wrap="square" lIns="93350" tIns="46675" rIns="93350" bIns="466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20ec3b4116f_0_0:notes"/>
          <p:cNvSpPr>
            <a:spLocks noGrp="1" noRot="1" noChangeAspect="1"/>
          </p:cNvSpPr>
          <p:nvPr>
            <p:ph type="sldImg" idx="2"/>
          </p:nvPr>
        </p:nvSpPr>
        <p:spPr>
          <a:xfrm>
            <a:off x="1185863" y="698500"/>
            <a:ext cx="4654500" cy="3490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20ec3b4116f_0_0:notes"/>
          <p:cNvSpPr txBox="1">
            <a:spLocks noGrp="1"/>
          </p:cNvSpPr>
          <p:nvPr>
            <p:ph type="body" idx="1"/>
          </p:nvPr>
        </p:nvSpPr>
        <p:spPr>
          <a:xfrm>
            <a:off x="702628" y="4423331"/>
            <a:ext cx="5621100" cy="4190400"/>
          </a:xfrm>
          <a:prstGeom prst="rect">
            <a:avLst/>
          </a:prstGeom>
        </p:spPr>
        <p:txBody>
          <a:bodyPr spcFirstLastPara="1" wrap="square" lIns="93350" tIns="46675" rIns="93350" bIns="46675" anchor="t" anchorCtr="0">
            <a:noAutofit/>
          </a:bodyPr>
          <a:lstStyle/>
          <a:p>
            <a:pPr marL="0" lvl="0" indent="0" algn="l" rtl="0">
              <a:spcBef>
                <a:spcPts val="0"/>
              </a:spcBef>
              <a:spcAft>
                <a:spcPts val="0"/>
              </a:spcAft>
              <a:buNone/>
            </a:pPr>
            <a:r>
              <a:rPr lang="en-US"/>
              <a:t>Christine</a:t>
            </a:r>
            <a:endParaRPr/>
          </a:p>
          <a:p>
            <a:pPr marL="0" lvl="0" indent="0" algn="l" rtl="0">
              <a:spcBef>
                <a:spcPts val="0"/>
              </a:spcBef>
              <a:spcAft>
                <a:spcPts val="0"/>
              </a:spcAft>
              <a:buNone/>
            </a:pPr>
            <a:endParaRPr/>
          </a:p>
        </p:txBody>
      </p:sp>
      <p:sp>
        <p:nvSpPr>
          <p:cNvPr id="159" name="Google Shape;159;g20ec3b4116f_0_0:notes"/>
          <p:cNvSpPr txBox="1">
            <a:spLocks noGrp="1"/>
          </p:cNvSpPr>
          <p:nvPr>
            <p:ph type="sldNum" idx="12"/>
          </p:nvPr>
        </p:nvSpPr>
        <p:spPr>
          <a:xfrm>
            <a:off x="3979930" y="8845045"/>
            <a:ext cx="3044700" cy="465600"/>
          </a:xfrm>
          <a:prstGeom prst="rect">
            <a:avLst/>
          </a:prstGeom>
        </p:spPr>
        <p:txBody>
          <a:bodyPr spcFirstLastPara="1" wrap="square" lIns="93350" tIns="46675" rIns="93350" bIns="466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2210091e41a_3_8:notes"/>
          <p:cNvSpPr>
            <a:spLocks noGrp="1" noRot="1" noChangeAspect="1"/>
          </p:cNvSpPr>
          <p:nvPr>
            <p:ph type="sldImg" idx="2"/>
          </p:nvPr>
        </p:nvSpPr>
        <p:spPr>
          <a:xfrm>
            <a:off x="1185863" y="698500"/>
            <a:ext cx="4654500" cy="3490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2210091e41a_3_8:notes"/>
          <p:cNvSpPr txBox="1">
            <a:spLocks noGrp="1"/>
          </p:cNvSpPr>
          <p:nvPr>
            <p:ph type="body" idx="1"/>
          </p:nvPr>
        </p:nvSpPr>
        <p:spPr>
          <a:xfrm>
            <a:off x="702628" y="4423331"/>
            <a:ext cx="5621100" cy="4190400"/>
          </a:xfrm>
          <a:prstGeom prst="rect">
            <a:avLst/>
          </a:prstGeom>
        </p:spPr>
        <p:txBody>
          <a:bodyPr spcFirstLastPara="1" wrap="square" lIns="93350" tIns="46675" rIns="93350" bIns="46675" anchor="t" anchorCtr="0">
            <a:noAutofit/>
          </a:bodyPr>
          <a:lstStyle/>
          <a:p>
            <a:pPr marL="0" lvl="0" indent="0" algn="l" rtl="0">
              <a:spcBef>
                <a:spcPts val="0"/>
              </a:spcBef>
              <a:spcAft>
                <a:spcPts val="0"/>
              </a:spcAft>
              <a:buNone/>
            </a:pPr>
            <a:r>
              <a:rPr lang="en-US"/>
              <a:t>Christine</a:t>
            </a:r>
            <a:endParaRPr/>
          </a:p>
        </p:txBody>
      </p:sp>
      <p:sp>
        <p:nvSpPr>
          <p:cNvPr id="168" name="Google Shape;168;g2210091e41a_3_8:notes"/>
          <p:cNvSpPr txBox="1">
            <a:spLocks noGrp="1"/>
          </p:cNvSpPr>
          <p:nvPr>
            <p:ph type="sldNum" idx="12"/>
          </p:nvPr>
        </p:nvSpPr>
        <p:spPr>
          <a:xfrm>
            <a:off x="3979930" y="8845045"/>
            <a:ext cx="3044700" cy="465600"/>
          </a:xfrm>
          <a:prstGeom prst="rect">
            <a:avLst/>
          </a:prstGeom>
        </p:spPr>
        <p:txBody>
          <a:bodyPr spcFirstLastPara="1" wrap="square" lIns="93350" tIns="46675" rIns="93350" bIns="466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2210091e41a_3_17:notes"/>
          <p:cNvSpPr>
            <a:spLocks noGrp="1" noRot="1" noChangeAspect="1"/>
          </p:cNvSpPr>
          <p:nvPr>
            <p:ph type="sldImg" idx="2"/>
          </p:nvPr>
        </p:nvSpPr>
        <p:spPr>
          <a:xfrm>
            <a:off x="1185863" y="698500"/>
            <a:ext cx="4654500" cy="3490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2210091e41a_3_17:notes"/>
          <p:cNvSpPr txBox="1">
            <a:spLocks noGrp="1"/>
          </p:cNvSpPr>
          <p:nvPr>
            <p:ph type="body" idx="1"/>
          </p:nvPr>
        </p:nvSpPr>
        <p:spPr>
          <a:xfrm>
            <a:off x="702628" y="4423331"/>
            <a:ext cx="5621100" cy="4190400"/>
          </a:xfrm>
          <a:prstGeom prst="rect">
            <a:avLst/>
          </a:prstGeom>
        </p:spPr>
        <p:txBody>
          <a:bodyPr spcFirstLastPara="1" wrap="square" lIns="93350" tIns="46675" rIns="93350" bIns="46675" anchor="t" anchorCtr="0">
            <a:noAutofit/>
          </a:bodyPr>
          <a:lstStyle/>
          <a:p>
            <a:pPr marL="0" lvl="0" indent="0" algn="l" rtl="0">
              <a:spcBef>
                <a:spcPts val="0"/>
              </a:spcBef>
              <a:spcAft>
                <a:spcPts val="0"/>
              </a:spcAft>
              <a:buNone/>
            </a:pPr>
            <a:r>
              <a:rPr lang="en-US"/>
              <a:t>Christine</a:t>
            </a:r>
            <a:endParaRPr/>
          </a:p>
        </p:txBody>
      </p:sp>
      <p:sp>
        <p:nvSpPr>
          <p:cNvPr id="177" name="Google Shape;177;g2210091e41a_3_17:notes"/>
          <p:cNvSpPr txBox="1">
            <a:spLocks noGrp="1"/>
          </p:cNvSpPr>
          <p:nvPr>
            <p:ph type="sldNum" idx="12"/>
          </p:nvPr>
        </p:nvSpPr>
        <p:spPr>
          <a:xfrm>
            <a:off x="3979930" y="8845045"/>
            <a:ext cx="3044700" cy="465600"/>
          </a:xfrm>
          <a:prstGeom prst="rect">
            <a:avLst/>
          </a:prstGeom>
        </p:spPr>
        <p:txBody>
          <a:bodyPr spcFirstLastPara="1" wrap="square" lIns="93350" tIns="46675" rIns="93350" bIns="466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20ec3b4116f_0_10:notes"/>
          <p:cNvSpPr>
            <a:spLocks noGrp="1" noRot="1" noChangeAspect="1"/>
          </p:cNvSpPr>
          <p:nvPr>
            <p:ph type="sldImg" idx="2"/>
          </p:nvPr>
        </p:nvSpPr>
        <p:spPr>
          <a:xfrm>
            <a:off x="1185863" y="698500"/>
            <a:ext cx="4654500" cy="3490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20ec3b4116f_0_10:notes"/>
          <p:cNvSpPr txBox="1">
            <a:spLocks noGrp="1"/>
          </p:cNvSpPr>
          <p:nvPr>
            <p:ph type="body" idx="1"/>
          </p:nvPr>
        </p:nvSpPr>
        <p:spPr>
          <a:xfrm>
            <a:off x="702628" y="4423331"/>
            <a:ext cx="5621100" cy="4190400"/>
          </a:xfrm>
          <a:prstGeom prst="rect">
            <a:avLst/>
          </a:prstGeom>
        </p:spPr>
        <p:txBody>
          <a:bodyPr spcFirstLastPara="1" wrap="square" lIns="93350" tIns="46675" rIns="93350" bIns="46675" anchor="t" anchorCtr="0">
            <a:noAutofit/>
          </a:bodyPr>
          <a:lstStyle/>
          <a:p>
            <a:pPr marL="0" lvl="0" indent="0" algn="l" rtl="0">
              <a:spcBef>
                <a:spcPts val="0"/>
              </a:spcBef>
              <a:spcAft>
                <a:spcPts val="0"/>
              </a:spcAft>
              <a:buNone/>
            </a:pPr>
            <a:r>
              <a:rPr lang="en-US"/>
              <a:t>Created a structure </a:t>
            </a:r>
            <a:endParaRPr/>
          </a:p>
        </p:txBody>
      </p:sp>
      <p:sp>
        <p:nvSpPr>
          <p:cNvPr id="184" name="Google Shape;184;g20ec3b4116f_0_10:notes"/>
          <p:cNvSpPr txBox="1">
            <a:spLocks noGrp="1"/>
          </p:cNvSpPr>
          <p:nvPr>
            <p:ph type="sldNum" idx="12"/>
          </p:nvPr>
        </p:nvSpPr>
        <p:spPr>
          <a:xfrm>
            <a:off x="3979930" y="8845045"/>
            <a:ext cx="3044700" cy="465600"/>
          </a:xfrm>
          <a:prstGeom prst="rect">
            <a:avLst/>
          </a:prstGeom>
        </p:spPr>
        <p:txBody>
          <a:bodyPr spcFirstLastPara="1" wrap="square" lIns="93350" tIns="46675" rIns="93350" bIns="466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2210091e41a_3_26:notes"/>
          <p:cNvSpPr>
            <a:spLocks noGrp="1" noRot="1" noChangeAspect="1"/>
          </p:cNvSpPr>
          <p:nvPr>
            <p:ph type="sldImg" idx="2"/>
          </p:nvPr>
        </p:nvSpPr>
        <p:spPr>
          <a:xfrm>
            <a:off x="1185863" y="698500"/>
            <a:ext cx="4654500" cy="3490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2210091e41a_3_26:notes"/>
          <p:cNvSpPr txBox="1">
            <a:spLocks noGrp="1"/>
          </p:cNvSpPr>
          <p:nvPr>
            <p:ph type="body" idx="1"/>
          </p:nvPr>
        </p:nvSpPr>
        <p:spPr>
          <a:xfrm>
            <a:off x="702628" y="4423331"/>
            <a:ext cx="5621100" cy="4190400"/>
          </a:xfrm>
          <a:prstGeom prst="rect">
            <a:avLst/>
          </a:prstGeom>
        </p:spPr>
        <p:txBody>
          <a:bodyPr spcFirstLastPara="1" wrap="square" lIns="93350" tIns="46675" rIns="93350" bIns="46675" anchor="t" anchorCtr="0">
            <a:noAutofit/>
          </a:bodyPr>
          <a:lstStyle/>
          <a:p>
            <a:pPr marL="0" lvl="0" indent="0" algn="l" rtl="0">
              <a:spcBef>
                <a:spcPts val="0"/>
              </a:spcBef>
              <a:spcAft>
                <a:spcPts val="0"/>
              </a:spcAft>
              <a:buNone/>
            </a:pPr>
            <a:endParaRPr/>
          </a:p>
        </p:txBody>
      </p:sp>
      <p:sp>
        <p:nvSpPr>
          <p:cNvPr id="192" name="Google Shape;192;g2210091e41a_3_26:notes"/>
          <p:cNvSpPr txBox="1">
            <a:spLocks noGrp="1"/>
          </p:cNvSpPr>
          <p:nvPr>
            <p:ph type="sldNum" idx="12"/>
          </p:nvPr>
        </p:nvSpPr>
        <p:spPr>
          <a:xfrm>
            <a:off x="3979930" y="8845045"/>
            <a:ext cx="3044700" cy="465600"/>
          </a:xfrm>
          <a:prstGeom prst="rect">
            <a:avLst/>
          </a:prstGeom>
        </p:spPr>
        <p:txBody>
          <a:bodyPr spcFirstLastPara="1" wrap="square" lIns="93350" tIns="46675" rIns="93350" bIns="466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2210091e41a_3_37:notes"/>
          <p:cNvSpPr>
            <a:spLocks noGrp="1" noRot="1" noChangeAspect="1"/>
          </p:cNvSpPr>
          <p:nvPr>
            <p:ph type="sldImg" idx="2"/>
          </p:nvPr>
        </p:nvSpPr>
        <p:spPr>
          <a:xfrm>
            <a:off x="1185863" y="698500"/>
            <a:ext cx="4654500" cy="3490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2210091e41a_3_37:notes"/>
          <p:cNvSpPr txBox="1">
            <a:spLocks noGrp="1"/>
          </p:cNvSpPr>
          <p:nvPr>
            <p:ph type="body" idx="1"/>
          </p:nvPr>
        </p:nvSpPr>
        <p:spPr>
          <a:xfrm>
            <a:off x="702628" y="4423331"/>
            <a:ext cx="5621100" cy="4190400"/>
          </a:xfrm>
          <a:prstGeom prst="rect">
            <a:avLst/>
          </a:prstGeom>
        </p:spPr>
        <p:txBody>
          <a:bodyPr spcFirstLastPara="1" wrap="square" lIns="93350" tIns="46675" rIns="93350" bIns="46675" anchor="t" anchorCtr="0">
            <a:noAutofit/>
          </a:bodyPr>
          <a:lstStyle/>
          <a:p>
            <a:pPr marL="0" lvl="0" indent="0" algn="l" rtl="0">
              <a:spcBef>
                <a:spcPts val="0"/>
              </a:spcBef>
              <a:spcAft>
                <a:spcPts val="0"/>
              </a:spcAft>
              <a:buNone/>
            </a:pPr>
            <a:r>
              <a:rPr lang="en-US"/>
              <a:t>Talk about the feedback from Michelle</a:t>
            </a:r>
            <a:endParaRPr/>
          </a:p>
        </p:txBody>
      </p:sp>
      <p:sp>
        <p:nvSpPr>
          <p:cNvPr id="202" name="Google Shape;202;g2210091e41a_3_37:notes"/>
          <p:cNvSpPr txBox="1">
            <a:spLocks noGrp="1"/>
          </p:cNvSpPr>
          <p:nvPr>
            <p:ph type="sldNum" idx="12"/>
          </p:nvPr>
        </p:nvSpPr>
        <p:spPr>
          <a:xfrm>
            <a:off x="3979930" y="8845045"/>
            <a:ext cx="3044700" cy="465600"/>
          </a:xfrm>
          <a:prstGeom prst="rect">
            <a:avLst/>
          </a:prstGeom>
        </p:spPr>
        <p:txBody>
          <a:bodyPr spcFirstLastPara="1" wrap="square" lIns="93350" tIns="46675" rIns="93350" bIns="466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2210091e41a_3_45:notes"/>
          <p:cNvSpPr>
            <a:spLocks noGrp="1" noRot="1" noChangeAspect="1"/>
          </p:cNvSpPr>
          <p:nvPr>
            <p:ph type="sldImg" idx="2"/>
          </p:nvPr>
        </p:nvSpPr>
        <p:spPr>
          <a:xfrm>
            <a:off x="1185863" y="698500"/>
            <a:ext cx="4654500" cy="3490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2210091e41a_3_45:notes"/>
          <p:cNvSpPr txBox="1">
            <a:spLocks noGrp="1"/>
          </p:cNvSpPr>
          <p:nvPr>
            <p:ph type="body" idx="1"/>
          </p:nvPr>
        </p:nvSpPr>
        <p:spPr>
          <a:xfrm>
            <a:off x="702628" y="4423331"/>
            <a:ext cx="5621100" cy="4190400"/>
          </a:xfrm>
          <a:prstGeom prst="rect">
            <a:avLst/>
          </a:prstGeom>
        </p:spPr>
        <p:txBody>
          <a:bodyPr spcFirstLastPara="1" wrap="square" lIns="93350" tIns="46675" rIns="93350" bIns="46675" anchor="t" anchorCtr="0">
            <a:noAutofit/>
          </a:bodyPr>
          <a:lstStyle/>
          <a:p>
            <a:pPr marL="0" lvl="0" indent="0" algn="l" rtl="0">
              <a:spcBef>
                <a:spcPts val="0"/>
              </a:spcBef>
              <a:spcAft>
                <a:spcPts val="0"/>
              </a:spcAft>
              <a:buNone/>
            </a:pPr>
            <a:endParaRPr/>
          </a:p>
        </p:txBody>
      </p:sp>
      <p:sp>
        <p:nvSpPr>
          <p:cNvPr id="208" name="Google Shape;208;g2210091e41a_3_45:notes"/>
          <p:cNvSpPr txBox="1">
            <a:spLocks noGrp="1"/>
          </p:cNvSpPr>
          <p:nvPr>
            <p:ph type="sldNum" idx="12"/>
          </p:nvPr>
        </p:nvSpPr>
        <p:spPr>
          <a:xfrm>
            <a:off x="3979930" y="8845045"/>
            <a:ext cx="3044700" cy="465600"/>
          </a:xfrm>
          <a:prstGeom prst="rect">
            <a:avLst/>
          </a:prstGeom>
        </p:spPr>
        <p:txBody>
          <a:bodyPr spcFirstLastPara="1" wrap="square" lIns="93350" tIns="46675" rIns="93350" bIns="466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6"/>
        <p:cNvGrpSpPr/>
        <p:nvPr/>
      </p:nvGrpSpPr>
      <p:grpSpPr>
        <a:xfrm>
          <a:off x="0" y="0"/>
          <a:ext cx="0" cy="0"/>
          <a:chOff x="0" y="0"/>
          <a:chExt cx="0" cy="0"/>
        </a:xfrm>
      </p:grpSpPr>
      <p:pic>
        <p:nvPicPr>
          <p:cNvPr id="17" name="Google Shape;17;p19" descr="IntricateBackground_v4.jpg"/>
          <p:cNvPicPr preferRelativeResize="0"/>
          <p:nvPr/>
        </p:nvPicPr>
        <p:blipFill rotWithShape="1">
          <a:blip r:embed="rId2">
            <a:alphaModFix/>
          </a:blip>
          <a:srcRect/>
          <a:stretch/>
        </p:blipFill>
        <p:spPr>
          <a:xfrm>
            <a:off x="-182610" y="-61126"/>
            <a:ext cx="9422896" cy="7055864"/>
          </a:xfrm>
          <a:prstGeom prst="rect">
            <a:avLst/>
          </a:prstGeom>
          <a:noFill/>
          <a:ln>
            <a:noFill/>
          </a:ln>
        </p:spPr>
      </p:pic>
      <p:sp>
        <p:nvSpPr>
          <p:cNvPr id="18" name="Google Shape;18;p19"/>
          <p:cNvSpPr txBox="1">
            <a:spLocks noGrp="1"/>
          </p:cNvSpPr>
          <p:nvPr>
            <p:ph type="ctrTitle"/>
          </p:nvPr>
        </p:nvSpPr>
        <p:spPr>
          <a:xfrm>
            <a:off x="3262083" y="1145422"/>
            <a:ext cx="5602813" cy="2979753"/>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2"/>
              </a:buClr>
              <a:buSzPts val="5000"/>
              <a:buFont typeface="Arial"/>
              <a:buNone/>
              <a:defRPr sz="5000" b="1"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9"/>
          <p:cNvSpPr txBox="1">
            <a:spLocks noGrp="1"/>
          </p:cNvSpPr>
          <p:nvPr>
            <p:ph type="subTitle" idx="1"/>
          </p:nvPr>
        </p:nvSpPr>
        <p:spPr>
          <a:xfrm>
            <a:off x="3668806" y="4316079"/>
            <a:ext cx="4789392" cy="514613"/>
          </a:xfrm>
          <a:prstGeom prst="rect">
            <a:avLst/>
          </a:prstGeom>
          <a:noFill/>
          <a:ln>
            <a:noFill/>
          </a:ln>
        </p:spPr>
        <p:txBody>
          <a:bodyPr spcFirstLastPara="1" wrap="square" lIns="91425" tIns="45700" rIns="91425" bIns="45700" anchor="t" anchorCtr="0">
            <a:normAutofit/>
          </a:bodyPr>
          <a:lstStyle>
            <a:lvl1pPr lvl="0" algn="ctr">
              <a:lnSpc>
                <a:spcPct val="85000"/>
              </a:lnSpc>
              <a:spcBef>
                <a:spcPts val="640"/>
              </a:spcBef>
              <a:spcAft>
                <a:spcPts val="0"/>
              </a:spcAft>
              <a:buClr>
                <a:schemeClr val="dk2"/>
              </a:buClr>
              <a:buSzPts val="3200"/>
              <a:buNone/>
              <a:defRPr b="0" i="0">
                <a:solidFill>
                  <a:schemeClr val="dk2"/>
                </a:solidFill>
                <a:latin typeface="Arial"/>
                <a:ea typeface="Arial"/>
                <a:cs typeface="Arial"/>
                <a:sym typeface="Aria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0" name="Google Shape;20;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23" name="Google Shape;23;p19" descr="ESCofCentOhio_Horz_5k.png"/>
          <p:cNvPicPr preferRelativeResize="0"/>
          <p:nvPr/>
        </p:nvPicPr>
        <p:blipFill rotWithShape="1">
          <a:blip r:embed="rId3">
            <a:alphaModFix/>
          </a:blip>
          <a:srcRect/>
          <a:stretch/>
        </p:blipFill>
        <p:spPr>
          <a:xfrm>
            <a:off x="392200" y="5845347"/>
            <a:ext cx="4402648" cy="876128"/>
          </a:xfrm>
          <a:prstGeom prst="rect">
            <a:avLst/>
          </a:prstGeom>
          <a:noFill/>
          <a:ln>
            <a:noFill/>
          </a:ln>
        </p:spPr>
      </p:pic>
      <p:sp>
        <p:nvSpPr>
          <p:cNvPr id="24" name="Google Shape;24;p19"/>
          <p:cNvSpPr txBox="1">
            <a:spLocks noGrp="1"/>
          </p:cNvSpPr>
          <p:nvPr>
            <p:ph type="body" idx="2"/>
          </p:nvPr>
        </p:nvSpPr>
        <p:spPr>
          <a:xfrm>
            <a:off x="3668713" y="4830763"/>
            <a:ext cx="4789487" cy="588962"/>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400"/>
              </a:spcBef>
              <a:spcAft>
                <a:spcPts val="0"/>
              </a:spcAft>
              <a:buClr>
                <a:schemeClr val="accent1"/>
              </a:buClr>
              <a:buSzPts val="2000"/>
              <a:buNone/>
              <a:defRPr sz="2000">
                <a:solidFill>
                  <a:schemeClr val="accent1"/>
                </a:solidFill>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3"/>
        <p:cNvGrpSpPr/>
        <p:nvPr/>
      </p:nvGrpSpPr>
      <p:grpSpPr>
        <a:xfrm>
          <a:off x="0" y="0"/>
          <a:ext cx="0" cy="0"/>
          <a:chOff x="0" y="0"/>
          <a:chExt cx="0" cy="0"/>
        </a:xfrm>
      </p:grpSpPr>
      <p:sp>
        <p:nvSpPr>
          <p:cNvPr id="74" name="Google Shape;74;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7"/>
        <p:cNvGrpSpPr/>
        <p:nvPr/>
      </p:nvGrpSpPr>
      <p:grpSpPr>
        <a:xfrm>
          <a:off x="0" y="0"/>
          <a:ext cx="0" cy="0"/>
          <a:chOff x="0" y="0"/>
          <a:chExt cx="0" cy="0"/>
        </a:xfrm>
      </p:grpSpPr>
      <p:sp>
        <p:nvSpPr>
          <p:cNvPr id="78" name="Google Shape;78;p27"/>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2"/>
              </a:buClr>
              <a:buSzPts val="2000"/>
              <a:buFont typeface="Arial"/>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7"/>
          <p:cNvSpPr>
            <a:spLocks noGrp="1"/>
          </p:cNvSpPr>
          <p:nvPr>
            <p:ph type="pic" idx="2"/>
          </p:nvPr>
        </p:nvSpPr>
        <p:spPr>
          <a:xfrm>
            <a:off x="1792288" y="612775"/>
            <a:ext cx="5486400" cy="4114800"/>
          </a:xfrm>
          <a:prstGeom prst="rect">
            <a:avLst/>
          </a:prstGeom>
          <a:noFill/>
          <a:ln>
            <a:noFill/>
          </a:ln>
        </p:spPr>
      </p:sp>
      <p:sp>
        <p:nvSpPr>
          <p:cNvPr id="80" name="Google Shape;80;p27"/>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81" name="Google Shape;81;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4"/>
        <p:cNvGrpSpPr/>
        <p:nvPr/>
      </p:nvGrpSpPr>
      <p:grpSpPr>
        <a:xfrm>
          <a:off x="0" y="0"/>
          <a:ext cx="0" cy="0"/>
          <a:chOff x="0" y="0"/>
          <a:chExt cx="0" cy="0"/>
        </a:xfrm>
      </p:grpSpPr>
      <p:sp>
        <p:nvSpPr>
          <p:cNvPr id="85" name="Google Shape;85;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28"/>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7" name="Google Shape;87;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0"/>
        <p:cNvGrpSpPr/>
        <p:nvPr/>
      </p:nvGrpSpPr>
      <p:grpSpPr>
        <a:xfrm>
          <a:off x="0" y="0"/>
          <a:ext cx="0" cy="0"/>
          <a:chOff x="0" y="0"/>
          <a:chExt cx="0" cy="0"/>
        </a:xfrm>
      </p:grpSpPr>
      <p:sp>
        <p:nvSpPr>
          <p:cNvPr id="91" name="Google Shape;91;p29"/>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29"/>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3" name="Google Shape;93;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0"/>
        <p:cNvGrpSpPr/>
        <p:nvPr/>
      </p:nvGrpSpPr>
      <p:grpSpPr>
        <a:xfrm>
          <a:off x="0" y="0"/>
          <a:ext cx="0" cy="0"/>
          <a:chOff x="0" y="0"/>
          <a:chExt cx="0" cy="0"/>
        </a:xfrm>
      </p:grpSpPr>
      <p:sp>
        <p:nvSpPr>
          <p:cNvPr id="101" name="Google Shape;101;g2210091e41a_3_175"/>
          <p:cNvSpPr txBox="1">
            <a:spLocks noGrp="1"/>
          </p:cNvSpPr>
          <p:nvPr>
            <p:ph type="ctrTitle"/>
          </p:nvPr>
        </p:nvSpPr>
        <p:spPr>
          <a:xfrm>
            <a:off x="311708" y="992767"/>
            <a:ext cx="8520600" cy="27369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02" name="Google Shape;102;g2210091e41a_3_175"/>
          <p:cNvSpPr txBox="1">
            <a:spLocks noGrp="1"/>
          </p:cNvSpPr>
          <p:nvPr>
            <p:ph type="subTitle" idx="1"/>
          </p:nvPr>
        </p:nvSpPr>
        <p:spPr>
          <a:xfrm>
            <a:off x="311700" y="3778833"/>
            <a:ext cx="8520600" cy="10569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03" name="Google Shape;103;g2210091e41a_3_17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4"/>
        <p:cNvGrpSpPr/>
        <p:nvPr/>
      </p:nvGrpSpPr>
      <p:grpSpPr>
        <a:xfrm>
          <a:off x="0" y="0"/>
          <a:ext cx="0" cy="0"/>
          <a:chOff x="0" y="0"/>
          <a:chExt cx="0" cy="0"/>
        </a:xfrm>
      </p:grpSpPr>
      <p:sp>
        <p:nvSpPr>
          <p:cNvPr id="105" name="Google Shape;105;g2210091e41a_3_179"/>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06" name="Google Shape;106;g2210091e41a_3_17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07"/>
        <p:cNvGrpSpPr/>
        <p:nvPr/>
      </p:nvGrpSpPr>
      <p:grpSpPr>
        <a:xfrm>
          <a:off x="0" y="0"/>
          <a:ext cx="0" cy="0"/>
          <a:chOff x="0" y="0"/>
          <a:chExt cx="0" cy="0"/>
        </a:xfrm>
      </p:grpSpPr>
      <p:sp>
        <p:nvSpPr>
          <p:cNvPr id="108" name="Google Shape;108;g2210091e41a_3_182"/>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9" name="Google Shape;109;g2210091e41a_3_182"/>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10" name="Google Shape;110;g2210091e41a_3_18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11"/>
        <p:cNvGrpSpPr/>
        <p:nvPr/>
      </p:nvGrpSpPr>
      <p:grpSpPr>
        <a:xfrm>
          <a:off x="0" y="0"/>
          <a:ext cx="0" cy="0"/>
          <a:chOff x="0" y="0"/>
          <a:chExt cx="0" cy="0"/>
        </a:xfrm>
      </p:grpSpPr>
      <p:sp>
        <p:nvSpPr>
          <p:cNvPr id="112" name="Google Shape;112;g2210091e41a_3_186"/>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3" name="Google Shape;113;g2210091e41a_3_186"/>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14" name="Google Shape;114;g2210091e41a_3_186"/>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15" name="Google Shape;115;g2210091e41a_3_18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6"/>
        <p:cNvGrpSpPr/>
        <p:nvPr/>
      </p:nvGrpSpPr>
      <p:grpSpPr>
        <a:xfrm>
          <a:off x="0" y="0"/>
          <a:ext cx="0" cy="0"/>
          <a:chOff x="0" y="0"/>
          <a:chExt cx="0" cy="0"/>
        </a:xfrm>
      </p:grpSpPr>
      <p:sp>
        <p:nvSpPr>
          <p:cNvPr id="117" name="Google Shape;117;g2210091e41a_3_191"/>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8" name="Google Shape;118;g2210091e41a_3_19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19"/>
        <p:cNvGrpSpPr/>
        <p:nvPr/>
      </p:nvGrpSpPr>
      <p:grpSpPr>
        <a:xfrm>
          <a:off x="0" y="0"/>
          <a:ext cx="0" cy="0"/>
          <a:chOff x="0" y="0"/>
          <a:chExt cx="0" cy="0"/>
        </a:xfrm>
      </p:grpSpPr>
      <p:sp>
        <p:nvSpPr>
          <p:cNvPr id="120" name="Google Shape;120;g2210091e41a_3_194"/>
          <p:cNvSpPr txBox="1">
            <a:spLocks noGrp="1"/>
          </p:cNvSpPr>
          <p:nvPr>
            <p:ph type="title"/>
          </p:nvPr>
        </p:nvSpPr>
        <p:spPr>
          <a:xfrm>
            <a:off x="311700" y="740800"/>
            <a:ext cx="2808000" cy="1007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21" name="Google Shape;121;g2210091e41a_3_194"/>
          <p:cNvSpPr txBox="1">
            <a:spLocks noGrp="1"/>
          </p:cNvSpPr>
          <p:nvPr>
            <p:ph type="body" idx="1"/>
          </p:nvPr>
        </p:nvSpPr>
        <p:spPr>
          <a:xfrm>
            <a:off x="311700" y="1852800"/>
            <a:ext cx="2808000" cy="42393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22" name="Google Shape;122;g2210091e41a_3_19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2"/>
              </a:buClr>
              <a:buSzPts val="44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a:latin typeface="Arial"/>
                <a:ea typeface="Arial"/>
                <a:cs typeface="Arial"/>
                <a:sym typeface="Arial"/>
              </a:defRPr>
            </a:lvl1pPr>
            <a:lvl2pPr marL="914400" lvl="1" indent="-406400" algn="l">
              <a:lnSpc>
                <a:spcPct val="100000"/>
              </a:lnSpc>
              <a:spcBef>
                <a:spcPts val="560"/>
              </a:spcBef>
              <a:spcAft>
                <a:spcPts val="0"/>
              </a:spcAft>
              <a:buClr>
                <a:schemeClr val="dk1"/>
              </a:buClr>
              <a:buSzPts val="2800"/>
              <a:buChar char="–"/>
              <a:defRPr>
                <a:latin typeface="Arial"/>
                <a:ea typeface="Arial"/>
                <a:cs typeface="Arial"/>
                <a:sym typeface="Arial"/>
              </a:defRPr>
            </a:lvl2pPr>
            <a:lvl3pPr marL="1371600" lvl="2" indent="-381000" algn="l">
              <a:lnSpc>
                <a:spcPct val="100000"/>
              </a:lnSpc>
              <a:spcBef>
                <a:spcPts val="480"/>
              </a:spcBef>
              <a:spcAft>
                <a:spcPts val="0"/>
              </a:spcAft>
              <a:buClr>
                <a:schemeClr val="dk1"/>
              </a:buClr>
              <a:buSzPts val="2400"/>
              <a:buChar char="•"/>
              <a:defRPr>
                <a:latin typeface="Arial"/>
                <a:ea typeface="Arial"/>
                <a:cs typeface="Arial"/>
                <a:sym typeface="Arial"/>
              </a:defRPr>
            </a:lvl3pPr>
            <a:lvl4pPr marL="1828800" lvl="3" indent="-355600" algn="l">
              <a:lnSpc>
                <a:spcPct val="100000"/>
              </a:lnSpc>
              <a:spcBef>
                <a:spcPts val="400"/>
              </a:spcBef>
              <a:spcAft>
                <a:spcPts val="0"/>
              </a:spcAft>
              <a:buClr>
                <a:schemeClr val="dk1"/>
              </a:buClr>
              <a:buSzPts val="2000"/>
              <a:buChar char="–"/>
              <a:defRPr>
                <a:latin typeface="Arial"/>
                <a:ea typeface="Arial"/>
                <a:cs typeface="Arial"/>
                <a:sym typeface="Arial"/>
              </a:defRPr>
            </a:lvl4pPr>
            <a:lvl5pPr marL="2286000" lvl="4" indent="-355600" algn="l">
              <a:lnSpc>
                <a:spcPct val="100000"/>
              </a:lnSpc>
              <a:spcBef>
                <a:spcPts val="400"/>
              </a:spcBef>
              <a:spcAft>
                <a:spcPts val="0"/>
              </a:spcAft>
              <a:buClr>
                <a:schemeClr val="dk1"/>
              </a:buClr>
              <a:buSzPts val="2000"/>
              <a:buChar char="»"/>
              <a:defRPr>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8" name="Google Shape;28;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23"/>
        <p:cNvGrpSpPr/>
        <p:nvPr/>
      </p:nvGrpSpPr>
      <p:grpSpPr>
        <a:xfrm>
          <a:off x="0" y="0"/>
          <a:ext cx="0" cy="0"/>
          <a:chOff x="0" y="0"/>
          <a:chExt cx="0" cy="0"/>
        </a:xfrm>
      </p:grpSpPr>
      <p:sp>
        <p:nvSpPr>
          <p:cNvPr id="124" name="Google Shape;124;g2210091e41a_3_198"/>
          <p:cNvSpPr txBox="1">
            <a:spLocks noGrp="1"/>
          </p:cNvSpPr>
          <p:nvPr>
            <p:ph type="title"/>
          </p:nvPr>
        </p:nvSpPr>
        <p:spPr>
          <a:xfrm>
            <a:off x="490250" y="600200"/>
            <a:ext cx="6367800" cy="5454300"/>
          </a:xfrm>
          <a:prstGeom prst="rect">
            <a:avLst/>
          </a:prstGeom>
        </p:spPr>
        <p:txBody>
          <a:bodyPr spcFirstLastPara="1" wrap="square" lIns="91425" tIns="91425" rIns="91425" bIns="91425" anchor="ctr" anchorCtr="0">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25" name="Google Shape;125;g2210091e41a_3_19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26"/>
        <p:cNvGrpSpPr/>
        <p:nvPr/>
      </p:nvGrpSpPr>
      <p:grpSpPr>
        <a:xfrm>
          <a:off x="0" y="0"/>
          <a:ext cx="0" cy="0"/>
          <a:chOff x="0" y="0"/>
          <a:chExt cx="0" cy="0"/>
        </a:xfrm>
      </p:grpSpPr>
      <p:sp>
        <p:nvSpPr>
          <p:cNvPr id="127" name="Google Shape;127;g2210091e41a_3_201"/>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g2210091e41a_3_201"/>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29" name="Google Shape;129;g2210091e41a_3_201"/>
          <p:cNvSpPr txBox="1">
            <a:spLocks noGrp="1"/>
          </p:cNvSpPr>
          <p:nvPr>
            <p:ph type="subTitle" idx="1"/>
          </p:nvPr>
        </p:nvSpPr>
        <p:spPr>
          <a:xfrm>
            <a:off x="265500" y="3737433"/>
            <a:ext cx="4045200" cy="16467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30" name="Google Shape;130;g2210091e41a_3_201"/>
          <p:cNvSpPr txBox="1">
            <a:spLocks noGrp="1"/>
          </p:cNvSpPr>
          <p:nvPr>
            <p:ph type="body" idx="2"/>
          </p:nvPr>
        </p:nvSpPr>
        <p:spPr>
          <a:xfrm>
            <a:off x="4939500" y="965433"/>
            <a:ext cx="3837000" cy="49269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31" name="Google Shape;131;g2210091e41a_3_20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32"/>
        <p:cNvGrpSpPr/>
        <p:nvPr/>
      </p:nvGrpSpPr>
      <p:grpSpPr>
        <a:xfrm>
          <a:off x="0" y="0"/>
          <a:ext cx="0" cy="0"/>
          <a:chOff x="0" y="0"/>
          <a:chExt cx="0" cy="0"/>
        </a:xfrm>
      </p:grpSpPr>
      <p:sp>
        <p:nvSpPr>
          <p:cNvPr id="133" name="Google Shape;133;g2210091e41a_3_207"/>
          <p:cNvSpPr txBox="1">
            <a:spLocks noGrp="1"/>
          </p:cNvSpPr>
          <p:nvPr>
            <p:ph type="body" idx="1"/>
          </p:nvPr>
        </p:nvSpPr>
        <p:spPr>
          <a:xfrm>
            <a:off x="311700" y="5640767"/>
            <a:ext cx="5998800" cy="8067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lvl1pPr>
          </a:lstStyle>
          <a:p>
            <a:endParaRPr/>
          </a:p>
        </p:txBody>
      </p:sp>
      <p:sp>
        <p:nvSpPr>
          <p:cNvPr id="134" name="Google Shape;134;g2210091e41a_3_20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35"/>
        <p:cNvGrpSpPr/>
        <p:nvPr/>
      </p:nvGrpSpPr>
      <p:grpSpPr>
        <a:xfrm>
          <a:off x="0" y="0"/>
          <a:ext cx="0" cy="0"/>
          <a:chOff x="0" y="0"/>
          <a:chExt cx="0" cy="0"/>
        </a:xfrm>
      </p:grpSpPr>
      <p:sp>
        <p:nvSpPr>
          <p:cNvPr id="136" name="Google Shape;136;g2210091e41a_3_210"/>
          <p:cNvSpPr txBox="1">
            <a:spLocks noGrp="1"/>
          </p:cNvSpPr>
          <p:nvPr>
            <p:ph type="title" hasCustomPrompt="1"/>
          </p:nvPr>
        </p:nvSpPr>
        <p:spPr>
          <a:xfrm>
            <a:off x="311700" y="1474833"/>
            <a:ext cx="8520600" cy="26181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37" name="Google Shape;137;g2210091e41a_3_210"/>
          <p:cNvSpPr txBox="1">
            <a:spLocks noGrp="1"/>
          </p:cNvSpPr>
          <p:nvPr>
            <p:ph type="body" idx="1"/>
          </p:nvPr>
        </p:nvSpPr>
        <p:spPr>
          <a:xfrm>
            <a:off x="311700" y="4202967"/>
            <a:ext cx="8520600" cy="17343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SzPts val="1800"/>
              <a:buChar char="●"/>
              <a:defRPr/>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
        <p:nvSpPr>
          <p:cNvPr id="138" name="Google Shape;138;g2210091e41a_3_21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9"/>
        <p:cNvGrpSpPr/>
        <p:nvPr/>
      </p:nvGrpSpPr>
      <p:grpSpPr>
        <a:xfrm>
          <a:off x="0" y="0"/>
          <a:ext cx="0" cy="0"/>
          <a:chOff x="0" y="0"/>
          <a:chExt cx="0" cy="0"/>
        </a:xfrm>
      </p:grpSpPr>
      <p:sp>
        <p:nvSpPr>
          <p:cNvPr id="140" name="Google Shape;140;g2210091e41a_3_21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1"/>
        <p:cNvGrpSpPr/>
        <p:nvPr/>
      </p:nvGrpSpPr>
      <p:grpSpPr>
        <a:xfrm>
          <a:off x="0" y="0"/>
          <a:ext cx="0" cy="0"/>
          <a:chOff x="0" y="0"/>
          <a:chExt cx="0" cy="0"/>
        </a:xfrm>
      </p:grpSpPr>
      <p:sp>
        <p:nvSpPr>
          <p:cNvPr id="32" name="Google Shape;32;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1"/>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4" name="Google Shape;34;p21"/>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5" name="Google Shape;35;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8"/>
        <p:cNvGrpSpPr/>
        <p:nvPr/>
      </p:nvGrpSpPr>
      <p:grpSpPr>
        <a:xfrm>
          <a:off x="0" y="0"/>
          <a:ext cx="0" cy="0"/>
          <a:chOff x="0" y="0"/>
          <a:chExt cx="0" cy="0"/>
        </a:xfrm>
      </p:grpSpPr>
      <p:sp>
        <p:nvSpPr>
          <p:cNvPr id="39" name="Google Shape;39;g16975dcffa9_0_319"/>
          <p:cNvSpPr txBox="1">
            <a:spLocks noGrp="1"/>
          </p:cNvSpPr>
          <p:nvPr>
            <p:ph type="ctrTitle"/>
          </p:nvPr>
        </p:nvSpPr>
        <p:spPr>
          <a:xfrm>
            <a:off x="311708" y="992767"/>
            <a:ext cx="8520600" cy="2736900"/>
          </a:xfrm>
          <a:prstGeom prst="rect">
            <a:avLst/>
          </a:prstGeom>
          <a:noFill/>
          <a:ln>
            <a:noFill/>
          </a:ln>
        </p:spPr>
        <p:txBody>
          <a:bodyPr spcFirstLastPara="1" wrap="square" lIns="91425" tIns="45700" rIns="91425" bIns="45700"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40" name="Google Shape;40;g16975dcffa9_0_319"/>
          <p:cNvSpPr txBox="1">
            <a:spLocks noGrp="1"/>
          </p:cNvSpPr>
          <p:nvPr>
            <p:ph type="subTitle" idx="1"/>
          </p:nvPr>
        </p:nvSpPr>
        <p:spPr>
          <a:xfrm>
            <a:off x="311700" y="3778833"/>
            <a:ext cx="8520600" cy="10569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SzPts val="2800"/>
              <a:buNone/>
              <a:defRPr sz="2800"/>
            </a:lvl1pPr>
            <a:lvl2pPr lvl="1" algn="ctr">
              <a:lnSpc>
                <a:spcPct val="100000"/>
              </a:lnSpc>
              <a:spcBef>
                <a:spcPts val="560"/>
              </a:spcBef>
              <a:spcAft>
                <a:spcPts val="0"/>
              </a:spcAft>
              <a:buSzPts val="2800"/>
              <a:buNone/>
              <a:defRPr sz="2800"/>
            </a:lvl2pPr>
            <a:lvl3pPr lvl="2" algn="ctr">
              <a:lnSpc>
                <a:spcPct val="100000"/>
              </a:lnSpc>
              <a:spcBef>
                <a:spcPts val="480"/>
              </a:spcBef>
              <a:spcAft>
                <a:spcPts val="0"/>
              </a:spcAft>
              <a:buSzPts val="2800"/>
              <a:buNone/>
              <a:defRPr sz="2800"/>
            </a:lvl3pPr>
            <a:lvl4pPr lvl="3" algn="ctr">
              <a:lnSpc>
                <a:spcPct val="100000"/>
              </a:lnSpc>
              <a:spcBef>
                <a:spcPts val="400"/>
              </a:spcBef>
              <a:spcAft>
                <a:spcPts val="0"/>
              </a:spcAft>
              <a:buSzPts val="2800"/>
              <a:buNone/>
              <a:defRPr sz="2800"/>
            </a:lvl4pPr>
            <a:lvl5pPr lvl="4" algn="ctr">
              <a:lnSpc>
                <a:spcPct val="100000"/>
              </a:lnSpc>
              <a:spcBef>
                <a:spcPts val="400"/>
              </a:spcBef>
              <a:spcAft>
                <a:spcPts val="0"/>
              </a:spcAft>
              <a:buSzPts val="2800"/>
              <a:buNone/>
              <a:defRPr sz="2800"/>
            </a:lvl5pPr>
            <a:lvl6pPr lvl="5" algn="ctr">
              <a:lnSpc>
                <a:spcPct val="100000"/>
              </a:lnSpc>
              <a:spcBef>
                <a:spcPts val="400"/>
              </a:spcBef>
              <a:spcAft>
                <a:spcPts val="0"/>
              </a:spcAft>
              <a:buSzPts val="2800"/>
              <a:buNone/>
              <a:defRPr sz="2800"/>
            </a:lvl6pPr>
            <a:lvl7pPr lvl="6" algn="ctr">
              <a:lnSpc>
                <a:spcPct val="100000"/>
              </a:lnSpc>
              <a:spcBef>
                <a:spcPts val="400"/>
              </a:spcBef>
              <a:spcAft>
                <a:spcPts val="0"/>
              </a:spcAft>
              <a:buSzPts val="2800"/>
              <a:buNone/>
              <a:defRPr sz="2800"/>
            </a:lvl7pPr>
            <a:lvl8pPr lvl="7" algn="ctr">
              <a:lnSpc>
                <a:spcPct val="100000"/>
              </a:lnSpc>
              <a:spcBef>
                <a:spcPts val="400"/>
              </a:spcBef>
              <a:spcAft>
                <a:spcPts val="0"/>
              </a:spcAft>
              <a:buSzPts val="2800"/>
              <a:buNone/>
              <a:defRPr sz="2800"/>
            </a:lvl8pPr>
            <a:lvl9pPr lvl="8" algn="ctr">
              <a:lnSpc>
                <a:spcPct val="100000"/>
              </a:lnSpc>
              <a:spcBef>
                <a:spcPts val="400"/>
              </a:spcBef>
              <a:spcAft>
                <a:spcPts val="0"/>
              </a:spcAft>
              <a:buSzPts val="2800"/>
              <a:buNone/>
              <a:defRPr sz="2800"/>
            </a:lvl9pPr>
          </a:lstStyle>
          <a:p>
            <a:endParaRPr/>
          </a:p>
        </p:txBody>
      </p:sp>
      <p:sp>
        <p:nvSpPr>
          <p:cNvPr id="41" name="Google Shape;41;g16975dcffa9_0_319"/>
          <p:cNvSpPr txBox="1">
            <a:spLocks noGrp="1"/>
          </p:cNvSpPr>
          <p:nvPr>
            <p:ph type="sldNum" idx="12"/>
          </p:nvPr>
        </p:nvSpPr>
        <p:spPr>
          <a:xfrm>
            <a:off x="8472458" y="6217622"/>
            <a:ext cx="548700" cy="5247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2"/>
        <p:cNvGrpSpPr/>
        <p:nvPr/>
      </p:nvGrpSpPr>
      <p:grpSpPr>
        <a:xfrm>
          <a:off x="0" y="0"/>
          <a:ext cx="0" cy="0"/>
          <a:chOff x="0" y="0"/>
          <a:chExt cx="0" cy="0"/>
        </a:xfrm>
      </p:grpSpPr>
      <p:sp>
        <p:nvSpPr>
          <p:cNvPr id="43" name="Google Shape;43;g16975dcffa9_0_65"/>
          <p:cNvSpPr txBox="1">
            <a:spLocks noGrp="1"/>
          </p:cNvSpPr>
          <p:nvPr>
            <p:ph type="title"/>
          </p:nvPr>
        </p:nvSpPr>
        <p:spPr>
          <a:xfrm>
            <a:off x="311700" y="593367"/>
            <a:ext cx="8520600" cy="7635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g16975dcffa9_0_65"/>
          <p:cNvSpPr txBox="1">
            <a:spLocks noGrp="1"/>
          </p:cNvSpPr>
          <p:nvPr>
            <p:ph type="body" idx="1"/>
          </p:nvPr>
        </p:nvSpPr>
        <p:spPr>
          <a:xfrm>
            <a:off x="311700" y="1536633"/>
            <a:ext cx="8520600" cy="4555200"/>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SzPts val="3200"/>
              <a:buChar char="•"/>
              <a:defRPr/>
            </a:lvl1pPr>
            <a:lvl2pPr marL="914400" lvl="1" indent="-406400" algn="l">
              <a:lnSpc>
                <a:spcPct val="100000"/>
              </a:lnSpc>
              <a:spcBef>
                <a:spcPts val="560"/>
              </a:spcBef>
              <a:spcAft>
                <a:spcPts val="0"/>
              </a:spcAft>
              <a:buSzPts val="2800"/>
              <a:buChar char="–"/>
              <a:defRPr/>
            </a:lvl2pPr>
            <a:lvl3pPr marL="1371600" lvl="2" indent="-381000" algn="l">
              <a:lnSpc>
                <a:spcPct val="100000"/>
              </a:lnSpc>
              <a:spcBef>
                <a:spcPts val="480"/>
              </a:spcBef>
              <a:spcAft>
                <a:spcPts val="0"/>
              </a:spcAft>
              <a:buSzPts val="2400"/>
              <a:buChar char="•"/>
              <a:defRPr/>
            </a:lvl3pPr>
            <a:lvl4pPr marL="1828800" lvl="3" indent="-355600" algn="l">
              <a:lnSpc>
                <a:spcPct val="100000"/>
              </a:lnSpc>
              <a:spcBef>
                <a:spcPts val="400"/>
              </a:spcBef>
              <a:spcAft>
                <a:spcPts val="0"/>
              </a:spcAft>
              <a:buSzPts val="2000"/>
              <a:buChar char="–"/>
              <a:defRPr/>
            </a:lvl4pPr>
            <a:lvl5pPr marL="2286000" lvl="4" indent="-355600" algn="l">
              <a:lnSpc>
                <a:spcPct val="100000"/>
              </a:lnSpc>
              <a:spcBef>
                <a:spcPts val="400"/>
              </a:spcBef>
              <a:spcAft>
                <a:spcPts val="0"/>
              </a:spcAft>
              <a:buSzPts val="2000"/>
              <a:buChar char="»"/>
              <a:defRPr/>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
        <p:nvSpPr>
          <p:cNvPr id="45" name="Google Shape;45;g16975dcffa9_0_65"/>
          <p:cNvSpPr txBox="1">
            <a:spLocks noGrp="1"/>
          </p:cNvSpPr>
          <p:nvPr>
            <p:ph type="sldNum" idx="12"/>
          </p:nvPr>
        </p:nvSpPr>
        <p:spPr>
          <a:xfrm>
            <a:off x="8472458" y="6217622"/>
            <a:ext cx="548700" cy="5247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6"/>
        <p:cNvGrpSpPr/>
        <p:nvPr/>
      </p:nvGrpSpPr>
      <p:grpSpPr>
        <a:xfrm>
          <a:off x="0" y="0"/>
          <a:ext cx="0" cy="0"/>
          <a:chOff x="0" y="0"/>
          <a:chExt cx="0" cy="0"/>
        </a:xfrm>
      </p:grpSpPr>
      <p:sp>
        <p:nvSpPr>
          <p:cNvPr id="47" name="Google Shape;47;p22"/>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2"/>
              </a:buClr>
              <a:buSzPts val="2000"/>
              <a:buFont typeface="Arial"/>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2"/>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49" name="Google Shape;49;p22"/>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50" name="Google Shape;50;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3"/>
        <p:cNvGrpSpPr/>
        <p:nvPr/>
      </p:nvGrpSpPr>
      <p:grpSpPr>
        <a:xfrm>
          <a:off x="0" y="0"/>
          <a:ext cx="0" cy="0"/>
          <a:chOff x="0" y="0"/>
          <a:chExt cx="0" cy="0"/>
        </a:xfrm>
      </p:grpSpPr>
      <p:sp>
        <p:nvSpPr>
          <p:cNvPr id="54" name="Google Shape;54;p23"/>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2"/>
              </a:buClr>
              <a:buSzPts val="4000"/>
              <a:buFont typeface="Arial"/>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23"/>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56" name="Google Shape;56;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9"/>
        <p:cNvGrpSpPr/>
        <p:nvPr/>
      </p:nvGrpSpPr>
      <p:grpSpPr>
        <a:xfrm>
          <a:off x="0" y="0"/>
          <a:ext cx="0" cy="0"/>
          <a:chOff x="0" y="0"/>
          <a:chExt cx="0" cy="0"/>
        </a:xfrm>
      </p:grpSpPr>
      <p:sp>
        <p:nvSpPr>
          <p:cNvPr id="60" name="Google Shape;60;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2"/>
              </a:buClr>
              <a:buSzPts val="44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24"/>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62" name="Google Shape;62;p24"/>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63" name="Google Shape;63;p24"/>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64" name="Google Shape;64;p24"/>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65" name="Google Shape;65;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8"/>
        <p:cNvGrpSpPr/>
        <p:nvPr/>
      </p:nvGrpSpPr>
      <p:grpSpPr>
        <a:xfrm>
          <a:off x="0" y="0"/>
          <a:ext cx="0" cy="0"/>
          <a:chOff x="0" y="0"/>
          <a:chExt cx="0" cy="0"/>
        </a:xfrm>
      </p:grpSpPr>
      <p:sp>
        <p:nvSpPr>
          <p:cNvPr id="69" name="Google Shape;69;p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8" descr="ESC13PPbackground.jpg"/>
          <p:cNvPicPr preferRelativeResize="0"/>
          <p:nvPr/>
        </p:nvPicPr>
        <p:blipFill rotWithShape="1">
          <a:blip r:embed="rId15">
            <a:alphaModFix/>
          </a:blip>
          <a:srcRect/>
          <a:stretch/>
        </p:blipFill>
        <p:spPr>
          <a:xfrm>
            <a:off x="0" y="0"/>
            <a:ext cx="9158654" cy="6858000"/>
          </a:xfrm>
          <a:prstGeom prst="rect">
            <a:avLst/>
          </a:prstGeom>
          <a:noFill/>
          <a:ln>
            <a:noFill/>
          </a:ln>
        </p:spPr>
      </p:pic>
      <p:sp>
        <p:nvSpPr>
          <p:cNvPr id="11" name="Google Shape;11;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1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 name="Google Shape;13;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Google Shape;14;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5" name="Google Shape;15;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rgbClr val="D9D9D9"/>
        </a:solidFill>
        <a:effectLst/>
      </p:bgPr>
    </p:bg>
    <p:spTree>
      <p:nvGrpSpPr>
        <p:cNvPr id="1" name="Shape 96"/>
        <p:cNvGrpSpPr/>
        <p:nvPr/>
      </p:nvGrpSpPr>
      <p:grpSpPr>
        <a:xfrm>
          <a:off x="0" y="0"/>
          <a:ext cx="0" cy="0"/>
          <a:chOff x="0" y="0"/>
          <a:chExt cx="0" cy="0"/>
        </a:xfrm>
      </p:grpSpPr>
      <p:sp>
        <p:nvSpPr>
          <p:cNvPr id="97" name="Google Shape;97;g2210091e41a_3_171"/>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98" name="Google Shape;98;g2210091e41a_3_17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0"/>
              </a:spcBef>
              <a:spcAft>
                <a:spcPts val="0"/>
              </a:spcAft>
              <a:buClr>
                <a:schemeClr val="dk2"/>
              </a:buClr>
              <a:buSzPts val="1400"/>
              <a:buChar char="○"/>
              <a:defRPr>
                <a:solidFill>
                  <a:schemeClr val="dk2"/>
                </a:solidFill>
              </a:defRPr>
            </a:lvl2pPr>
            <a:lvl3pPr marL="1371600" lvl="2" indent="-317500" rtl="0">
              <a:lnSpc>
                <a:spcPct val="115000"/>
              </a:lnSpc>
              <a:spcBef>
                <a:spcPts val="0"/>
              </a:spcBef>
              <a:spcAft>
                <a:spcPts val="0"/>
              </a:spcAft>
              <a:buClr>
                <a:schemeClr val="dk2"/>
              </a:buClr>
              <a:buSzPts val="1400"/>
              <a:buChar char="■"/>
              <a:defRPr>
                <a:solidFill>
                  <a:schemeClr val="dk2"/>
                </a:solidFill>
              </a:defRPr>
            </a:lvl3pPr>
            <a:lvl4pPr marL="1828800" lvl="3" indent="-317500" rtl="0">
              <a:lnSpc>
                <a:spcPct val="115000"/>
              </a:lnSpc>
              <a:spcBef>
                <a:spcPts val="0"/>
              </a:spcBef>
              <a:spcAft>
                <a:spcPts val="0"/>
              </a:spcAft>
              <a:buClr>
                <a:schemeClr val="dk2"/>
              </a:buClr>
              <a:buSzPts val="1400"/>
              <a:buChar char="●"/>
              <a:defRPr>
                <a:solidFill>
                  <a:schemeClr val="dk2"/>
                </a:solidFill>
              </a:defRPr>
            </a:lvl4pPr>
            <a:lvl5pPr marL="2286000" lvl="4" indent="-317500" rtl="0">
              <a:lnSpc>
                <a:spcPct val="115000"/>
              </a:lnSpc>
              <a:spcBef>
                <a:spcPts val="0"/>
              </a:spcBef>
              <a:spcAft>
                <a:spcPts val="0"/>
              </a:spcAft>
              <a:buClr>
                <a:schemeClr val="dk2"/>
              </a:buClr>
              <a:buSzPts val="1400"/>
              <a:buChar char="○"/>
              <a:defRPr>
                <a:solidFill>
                  <a:schemeClr val="dk2"/>
                </a:solidFill>
              </a:defRPr>
            </a:lvl5pPr>
            <a:lvl6pPr marL="2743200" lvl="5" indent="-317500" rtl="0">
              <a:lnSpc>
                <a:spcPct val="115000"/>
              </a:lnSpc>
              <a:spcBef>
                <a:spcPts val="0"/>
              </a:spcBef>
              <a:spcAft>
                <a:spcPts val="0"/>
              </a:spcAft>
              <a:buClr>
                <a:schemeClr val="dk2"/>
              </a:buClr>
              <a:buSzPts val="1400"/>
              <a:buChar char="■"/>
              <a:defRPr>
                <a:solidFill>
                  <a:schemeClr val="dk2"/>
                </a:solidFill>
              </a:defRPr>
            </a:lvl6pPr>
            <a:lvl7pPr marL="3200400" lvl="6" indent="-317500" rtl="0">
              <a:lnSpc>
                <a:spcPct val="115000"/>
              </a:lnSpc>
              <a:spcBef>
                <a:spcPts val="0"/>
              </a:spcBef>
              <a:spcAft>
                <a:spcPts val="0"/>
              </a:spcAft>
              <a:buClr>
                <a:schemeClr val="dk2"/>
              </a:buClr>
              <a:buSzPts val="1400"/>
              <a:buChar char="●"/>
              <a:defRPr>
                <a:solidFill>
                  <a:schemeClr val="dk2"/>
                </a:solidFill>
              </a:defRPr>
            </a:lvl7pPr>
            <a:lvl8pPr marL="3657600" lvl="7" indent="-317500" rtl="0">
              <a:lnSpc>
                <a:spcPct val="115000"/>
              </a:lnSpc>
              <a:spcBef>
                <a:spcPts val="0"/>
              </a:spcBef>
              <a:spcAft>
                <a:spcPts val="0"/>
              </a:spcAft>
              <a:buClr>
                <a:schemeClr val="dk2"/>
              </a:buClr>
              <a:buSzPts val="1400"/>
              <a:buChar char="○"/>
              <a:defRPr>
                <a:solidFill>
                  <a:schemeClr val="dk2"/>
                </a:solidFill>
              </a:defRPr>
            </a:lvl8pPr>
            <a:lvl9pPr marL="4114800" lvl="8" indent="-317500" rtl="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99" name="Google Shape;99;g2210091e41a_3_171"/>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35.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2.pn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51.png"/><Relationship Id="rId17" Type="http://schemas.openxmlformats.org/officeDocument/2006/relationships/image" Target="../media/image55.png"/><Relationship Id="rId2" Type="http://schemas.openxmlformats.org/officeDocument/2006/relationships/notesSlide" Target="../notesSlides/notesSlide23.xml"/><Relationship Id="rId16" Type="http://schemas.openxmlformats.org/officeDocument/2006/relationships/image" Target="../media/image54.png"/><Relationship Id="rId1" Type="http://schemas.openxmlformats.org/officeDocument/2006/relationships/slideLayout" Target="../slideLayouts/slideLayout16.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png"/><Relationship Id="rId15" Type="http://schemas.openxmlformats.org/officeDocument/2006/relationships/image" Target="../media/image53.pn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 Id="rId1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2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mailto:Christine.Galvin@escco.org"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hyperlink" Target="mailto:Michael.Kerr@escco.org" TargetMode="External"/><Relationship Id="rId5" Type="http://schemas.openxmlformats.org/officeDocument/2006/relationships/hyperlink" Target="mailto:Jama.Cobb@escco.org" TargetMode="External"/><Relationship Id="rId4" Type="http://schemas.openxmlformats.org/officeDocument/2006/relationships/hyperlink" Target="mailto:John.Hambrick@escco.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
          <p:cNvSpPr txBox="1">
            <a:spLocks noGrp="1"/>
          </p:cNvSpPr>
          <p:nvPr>
            <p:ph type="ctrTitle"/>
          </p:nvPr>
        </p:nvSpPr>
        <p:spPr>
          <a:xfrm>
            <a:off x="1302807" y="1626499"/>
            <a:ext cx="7188600" cy="29799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2"/>
              </a:buClr>
              <a:buSzPts val="4400"/>
              <a:buFont typeface="Arial"/>
              <a:buNone/>
            </a:pPr>
            <a:r>
              <a:rPr lang="en-US" sz="4400"/>
              <a:t>The Journey to a High Functioning Business Advisory Council</a:t>
            </a:r>
            <a:endParaRPr sz="2800">
              <a:solidFill>
                <a:schemeClr val="dk1"/>
              </a:solidFill>
            </a:endParaRPr>
          </a:p>
        </p:txBody>
      </p:sp>
      <p:sp>
        <p:nvSpPr>
          <p:cNvPr id="147" name="Google Shape;147;p1"/>
          <p:cNvSpPr txBox="1">
            <a:spLocks noGrp="1"/>
          </p:cNvSpPr>
          <p:nvPr>
            <p:ph type="subTitle" idx="1"/>
          </p:nvPr>
        </p:nvSpPr>
        <p:spPr>
          <a:xfrm>
            <a:off x="1508302" y="4606259"/>
            <a:ext cx="6622500" cy="14964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640"/>
              </a:spcBef>
              <a:spcAft>
                <a:spcPts val="0"/>
              </a:spcAft>
              <a:buClr>
                <a:schemeClr val="dk2"/>
              </a:buClr>
              <a:buSzPts val="3200"/>
              <a:buNone/>
            </a:pPr>
            <a:r>
              <a:rPr lang="en-US" sz="3600"/>
              <a:t>John Hambrick</a:t>
            </a:r>
            <a:endParaRPr sz="3600"/>
          </a:p>
          <a:p>
            <a:pPr marL="0" lvl="0" indent="0" algn="ctr" rtl="0">
              <a:lnSpc>
                <a:spcPct val="100000"/>
              </a:lnSpc>
              <a:spcBef>
                <a:spcPts val="640"/>
              </a:spcBef>
              <a:spcAft>
                <a:spcPts val="0"/>
              </a:spcAft>
              <a:buClr>
                <a:schemeClr val="dk2"/>
              </a:buClr>
              <a:buSzPts val="3200"/>
              <a:buNone/>
            </a:pPr>
            <a:r>
              <a:rPr lang="en-US" sz="3600"/>
              <a:t>Christine Galvin</a:t>
            </a:r>
            <a:endParaRPr sz="36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g2210091e41a_3_68"/>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t>Where are we now?</a:t>
            </a:r>
            <a:endParaRPr/>
          </a:p>
        </p:txBody>
      </p:sp>
      <p:sp>
        <p:nvSpPr>
          <p:cNvPr id="218" name="Google Shape;218;g2210091e41a_3_68"/>
          <p:cNvSpPr txBox="1">
            <a:spLocks noGrp="1"/>
          </p:cNvSpPr>
          <p:nvPr>
            <p:ph type="body" idx="1"/>
          </p:nvPr>
        </p:nvSpPr>
        <p:spPr>
          <a:xfrm>
            <a:off x="457200" y="1600200"/>
            <a:ext cx="8229600" cy="4526100"/>
          </a:xfrm>
          <a:prstGeom prst="rect">
            <a:avLst/>
          </a:prstGeom>
        </p:spPr>
        <p:txBody>
          <a:bodyPr spcFirstLastPara="1" wrap="square" lIns="91425" tIns="45700" rIns="91425" bIns="45700" anchor="t" anchorCtr="0">
            <a:normAutofit lnSpcReduction="10000"/>
          </a:bodyPr>
          <a:lstStyle/>
          <a:p>
            <a:pPr marL="0" lvl="0" indent="0" algn="l" rtl="0">
              <a:spcBef>
                <a:spcPts val="640"/>
              </a:spcBef>
              <a:spcAft>
                <a:spcPts val="0"/>
              </a:spcAft>
              <a:buNone/>
            </a:pPr>
            <a:r>
              <a:rPr lang="en-US" b="1"/>
              <a:t>Develop Professional Skills for Future Careers &amp; Coordinating Experiences</a:t>
            </a:r>
            <a:endParaRPr b="1"/>
          </a:p>
          <a:p>
            <a:pPr marL="457200" lvl="0" indent="-431800" algn="l" rtl="0">
              <a:spcBef>
                <a:spcPts val="640"/>
              </a:spcBef>
              <a:spcAft>
                <a:spcPts val="0"/>
              </a:spcAft>
              <a:buSzPts val="3200"/>
              <a:buChar char="•"/>
            </a:pPr>
            <a:r>
              <a:rPr lang="en-US"/>
              <a:t>Curriculum Focus</a:t>
            </a:r>
            <a:endParaRPr/>
          </a:p>
          <a:p>
            <a:pPr marL="914400" lvl="1" indent="-406400" algn="l" rtl="0">
              <a:spcBef>
                <a:spcPts val="0"/>
              </a:spcBef>
              <a:spcAft>
                <a:spcPts val="0"/>
              </a:spcAft>
              <a:buSzPts val="2800"/>
              <a:buChar char="–"/>
            </a:pPr>
            <a:r>
              <a:rPr lang="en-US"/>
              <a:t>Pre-apprenticeship </a:t>
            </a:r>
            <a:endParaRPr/>
          </a:p>
          <a:p>
            <a:pPr marL="914400" lvl="1" indent="-406400" algn="l" rtl="0">
              <a:spcBef>
                <a:spcPts val="0"/>
              </a:spcBef>
              <a:spcAft>
                <a:spcPts val="0"/>
              </a:spcAft>
              <a:buSzPts val="2800"/>
              <a:buChar char="–"/>
            </a:pPr>
            <a:r>
              <a:rPr lang="en-US"/>
              <a:t>Pathways</a:t>
            </a:r>
            <a:endParaRPr/>
          </a:p>
          <a:p>
            <a:pPr marL="914400" lvl="1" indent="-406400" algn="l" rtl="0">
              <a:spcBef>
                <a:spcPts val="0"/>
              </a:spcBef>
              <a:spcAft>
                <a:spcPts val="0"/>
              </a:spcAft>
              <a:buSzPts val="2800"/>
              <a:buChar char="–"/>
            </a:pPr>
            <a:r>
              <a:rPr lang="en-US"/>
              <a:t>WBL Opportunities</a:t>
            </a:r>
            <a:endParaRPr/>
          </a:p>
          <a:p>
            <a:pPr marL="914400" lvl="1" indent="-406400" algn="l" rtl="0">
              <a:spcBef>
                <a:spcPts val="0"/>
              </a:spcBef>
              <a:spcAft>
                <a:spcPts val="0"/>
              </a:spcAft>
              <a:buSzPts val="2800"/>
              <a:buChar char="–"/>
            </a:pPr>
            <a:r>
              <a:rPr lang="en-US"/>
              <a:t>Industry Credentials</a:t>
            </a:r>
            <a:endParaRPr/>
          </a:p>
          <a:p>
            <a:pPr marL="457200" lvl="0" indent="-431800" algn="l" rtl="0">
              <a:spcBef>
                <a:spcPts val="0"/>
              </a:spcBef>
              <a:spcAft>
                <a:spcPts val="0"/>
              </a:spcAft>
              <a:buSzPts val="3200"/>
              <a:buChar char="•"/>
            </a:pPr>
            <a:r>
              <a:rPr lang="en-US"/>
              <a:t>Career Exploration</a:t>
            </a:r>
            <a:endParaRPr/>
          </a:p>
          <a:p>
            <a:pPr marL="914400" lvl="1" indent="-406400" algn="l" rtl="0">
              <a:spcBef>
                <a:spcPts val="0"/>
              </a:spcBef>
              <a:spcAft>
                <a:spcPts val="0"/>
              </a:spcAft>
              <a:buSzPts val="2800"/>
              <a:buChar char="–"/>
            </a:pPr>
            <a:r>
              <a:rPr lang="en-US"/>
              <a:t>Employer connection opportunities</a:t>
            </a:r>
            <a:endParaRPr/>
          </a:p>
          <a:p>
            <a:pPr marL="914400" lvl="1" indent="-406400" algn="l" rtl="0">
              <a:spcBef>
                <a:spcPts val="0"/>
              </a:spcBef>
              <a:spcAft>
                <a:spcPts val="0"/>
              </a:spcAft>
              <a:buSzPts val="2800"/>
              <a:buChar char="–"/>
            </a:pPr>
            <a:r>
              <a:rPr lang="en-US"/>
              <a:t>Mentoring</a:t>
            </a:r>
            <a:endParaRPr/>
          </a:p>
        </p:txBody>
      </p:sp>
      <p:pic>
        <p:nvPicPr>
          <p:cNvPr id="219" name="Google Shape;219;g2210091e41a_3_68"/>
          <p:cNvPicPr preferRelativeResize="0"/>
          <p:nvPr/>
        </p:nvPicPr>
        <p:blipFill>
          <a:blip r:embed="rId3">
            <a:alphaModFix/>
          </a:blip>
          <a:stretch>
            <a:fillRect/>
          </a:stretch>
        </p:blipFill>
        <p:spPr>
          <a:xfrm>
            <a:off x="6179350" y="2928050"/>
            <a:ext cx="1821651" cy="182165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g16975dcffa9_0_45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1800"/>
              <a:buNone/>
            </a:pPr>
            <a:r>
              <a:rPr lang="en-US"/>
              <a:t>Pre-Apprenticeship Expansion</a:t>
            </a:r>
            <a:endParaRPr/>
          </a:p>
        </p:txBody>
      </p:sp>
      <p:sp>
        <p:nvSpPr>
          <p:cNvPr id="226" name="Google Shape;226;g16975dcffa9_0_451"/>
          <p:cNvSpPr txBox="1">
            <a:spLocks noGrp="1"/>
          </p:cNvSpPr>
          <p:nvPr>
            <p:ph type="body" idx="1"/>
          </p:nvPr>
        </p:nvSpPr>
        <p:spPr>
          <a:xfrm>
            <a:off x="457200" y="1600200"/>
            <a:ext cx="4038600" cy="4526100"/>
          </a:xfrm>
          <a:prstGeom prst="rect">
            <a:avLst/>
          </a:prstGeom>
          <a:noFill/>
          <a:ln>
            <a:noFill/>
          </a:ln>
        </p:spPr>
        <p:txBody>
          <a:bodyPr spcFirstLastPara="1" wrap="square" lIns="91425" tIns="45700" rIns="91425" bIns="45700" anchor="t" anchorCtr="0">
            <a:normAutofit lnSpcReduction="20000"/>
          </a:bodyPr>
          <a:lstStyle/>
          <a:p>
            <a:pPr marL="0" lvl="0" indent="0" algn="l" rtl="0">
              <a:lnSpc>
                <a:spcPct val="100000"/>
              </a:lnSpc>
              <a:spcBef>
                <a:spcPts val="560"/>
              </a:spcBef>
              <a:spcAft>
                <a:spcPts val="0"/>
              </a:spcAft>
              <a:buSzPts val="2800"/>
              <a:buNone/>
            </a:pPr>
            <a:r>
              <a:rPr lang="en-US"/>
              <a:t>Industry Sectors:</a:t>
            </a:r>
            <a:endParaRPr/>
          </a:p>
          <a:p>
            <a:pPr marL="457200" lvl="0" indent="-406400" algn="l" rtl="0">
              <a:lnSpc>
                <a:spcPct val="100000"/>
              </a:lnSpc>
              <a:spcBef>
                <a:spcPts val="560"/>
              </a:spcBef>
              <a:spcAft>
                <a:spcPts val="0"/>
              </a:spcAft>
              <a:buSzPts val="2800"/>
              <a:buChar char="•"/>
            </a:pPr>
            <a:r>
              <a:rPr lang="en-US"/>
              <a:t>Architecture &amp; Construction</a:t>
            </a:r>
            <a:endParaRPr/>
          </a:p>
          <a:p>
            <a:pPr marL="457200" lvl="0" indent="-406400" algn="l" rtl="0">
              <a:lnSpc>
                <a:spcPct val="100000"/>
              </a:lnSpc>
              <a:spcBef>
                <a:spcPts val="0"/>
              </a:spcBef>
              <a:spcAft>
                <a:spcPts val="0"/>
              </a:spcAft>
              <a:buSzPts val="2800"/>
              <a:buChar char="•"/>
            </a:pPr>
            <a:r>
              <a:rPr lang="en-US"/>
              <a:t>Education &amp; Training</a:t>
            </a:r>
            <a:endParaRPr/>
          </a:p>
          <a:p>
            <a:pPr marL="457200" lvl="0" indent="-406400" algn="l" rtl="0">
              <a:lnSpc>
                <a:spcPct val="100000"/>
              </a:lnSpc>
              <a:spcBef>
                <a:spcPts val="0"/>
              </a:spcBef>
              <a:spcAft>
                <a:spcPts val="0"/>
              </a:spcAft>
              <a:buSzPts val="2800"/>
              <a:buChar char="•"/>
            </a:pPr>
            <a:r>
              <a:rPr lang="en-US"/>
              <a:t>Engineering</a:t>
            </a:r>
            <a:endParaRPr/>
          </a:p>
          <a:p>
            <a:pPr marL="457200" lvl="0" indent="-406400" algn="l" rtl="0">
              <a:lnSpc>
                <a:spcPct val="100000"/>
              </a:lnSpc>
              <a:spcBef>
                <a:spcPts val="0"/>
              </a:spcBef>
              <a:spcAft>
                <a:spcPts val="0"/>
              </a:spcAft>
              <a:buSzPts val="2800"/>
              <a:buChar char="•"/>
            </a:pPr>
            <a:r>
              <a:rPr lang="en-US"/>
              <a:t>Hospitality &amp; Tourism</a:t>
            </a:r>
            <a:endParaRPr/>
          </a:p>
          <a:p>
            <a:pPr marL="457200" lvl="0" indent="-406400" algn="l" rtl="0">
              <a:lnSpc>
                <a:spcPct val="100000"/>
              </a:lnSpc>
              <a:spcBef>
                <a:spcPts val="0"/>
              </a:spcBef>
              <a:spcAft>
                <a:spcPts val="0"/>
              </a:spcAft>
              <a:buSzPts val="2800"/>
              <a:buChar char="•"/>
            </a:pPr>
            <a:r>
              <a:rPr lang="en-US"/>
              <a:t>Information Technology</a:t>
            </a:r>
            <a:endParaRPr/>
          </a:p>
          <a:p>
            <a:pPr marL="457200" lvl="0" indent="-406400" algn="l" rtl="0">
              <a:lnSpc>
                <a:spcPct val="100000"/>
              </a:lnSpc>
              <a:spcBef>
                <a:spcPts val="0"/>
              </a:spcBef>
              <a:spcAft>
                <a:spcPts val="0"/>
              </a:spcAft>
              <a:buSzPts val="2800"/>
              <a:buChar char="•"/>
            </a:pPr>
            <a:r>
              <a:rPr lang="en-US"/>
              <a:t>Manufacturing</a:t>
            </a:r>
            <a:endParaRPr/>
          </a:p>
          <a:p>
            <a:pPr marL="457200" lvl="0" indent="-406400" algn="l" rtl="0">
              <a:lnSpc>
                <a:spcPct val="100000"/>
              </a:lnSpc>
              <a:spcBef>
                <a:spcPts val="0"/>
              </a:spcBef>
              <a:spcAft>
                <a:spcPts val="0"/>
              </a:spcAft>
              <a:buSzPts val="2800"/>
              <a:buChar char="•"/>
            </a:pPr>
            <a:r>
              <a:rPr lang="en-US"/>
              <a:t>Transportation, Distribution, &amp; Logistics</a:t>
            </a:r>
            <a:endParaRPr/>
          </a:p>
        </p:txBody>
      </p:sp>
      <p:pic>
        <p:nvPicPr>
          <p:cNvPr id="227" name="Google Shape;227;g16975dcffa9_0_451"/>
          <p:cNvPicPr preferRelativeResize="0"/>
          <p:nvPr/>
        </p:nvPicPr>
        <p:blipFill rotWithShape="1">
          <a:blip r:embed="rId3">
            <a:alphaModFix/>
          </a:blip>
          <a:srcRect/>
          <a:stretch/>
        </p:blipFill>
        <p:spPr>
          <a:xfrm>
            <a:off x="4741425" y="1969538"/>
            <a:ext cx="3314700" cy="33147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31"/>
        <p:cNvGrpSpPr/>
        <p:nvPr/>
      </p:nvGrpSpPr>
      <p:grpSpPr>
        <a:xfrm>
          <a:off x="0" y="0"/>
          <a:ext cx="0" cy="0"/>
          <a:chOff x="0" y="0"/>
          <a:chExt cx="0" cy="0"/>
        </a:xfrm>
      </p:grpSpPr>
      <p:sp>
        <p:nvSpPr>
          <p:cNvPr id="232" name="Google Shape;232;g16975dcffa9_0_265"/>
          <p:cNvSpPr txBox="1">
            <a:spLocks noGrp="1"/>
          </p:cNvSpPr>
          <p:nvPr>
            <p:ph type="ctrTitle"/>
          </p:nvPr>
        </p:nvSpPr>
        <p:spPr>
          <a:xfrm>
            <a:off x="311700" y="114300"/>
            <a:ext cx="8520600" cy="843300"/>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SzPts val="990"/>
              <a:buNone/>
            </a:pPr>
            <a:r>
              <a:rPr lang="en-US" sz="3880"/>
              <a:t>Goodwill Partnership</a:t>
            </a:r>
            <a:endParaRPr sz="3880"/>
          </a:p>
        </p:txBody>
      </p:sp>
      <p:sp>
        <p:nvSpPr>
          <p:cNvPr id="233" name="Google Shape;233;g16975dcffa9_0_265"/>
          <p:cNvSpPr txBox="1"/>
          <p:nvPr/>
        </p:nvSpPr>
        <p:spPr>
          <a:xfrm>
            <a:off x="2922925" y="1015450"/>
            <a:ext cx="2879400" cy="2586000"/>
          </a:xfrm>
          <a:prstGeom prst="rect">
            <a:avLst/>
          </a:prstGeom>
          <a:noFill/>
          <a:ln>
            <a:noFill/>
          </a:ln>
        </p:spPr>
        <p:txBody>
          <a:bodyPr spcFirstLastPara="1" wrap="square" lIns="91425" tIns="91425" rIns="91425" bIns="91425" anchor="t" anchorCtr="0">
            <a:spAutoFit/>
          </a:bodyPr>
          <a:lstStyle/>
          <a:p>
            <a:pPr marL="457200" marR="0" lvl="0" indent="-330200" algn="l" rtl="0">
              <a:lnSpc>
                <a:spcPct val="100000"/>
              </a:lnSpc>
              <a:spcBef>
                <a:spcPts val="0"/>
              </a:spcBef>
              <a:spcAft>
                <a:spcPts val="0"/>
              </a:spcAft>
              <a:buClr>
                <a:srgbClr val="000000"/>
              </a:buClr>
              <a:buSzPts val="1600"/>
              <a:buFont typeface="Arial"/>
              <a:buChar char="●"/>
            </a:pPr>
            <a:r>
              <a:rPr lang="en-US" sz="1600" b="0" i="0" u="none" strike="noStrike" cap="none">
                <a:solidFill>
                  <a:srgbClr val="000000"/>
                </a:solidFill>
                <a:latin typeface="Arial"/>
                <a:ea typeface="Arial"/>
                <a:cs typeface="Arial"/>
                <a:sym typeface="Arial"/>
              </a:rPr>
              <a:t>21st Century Skills</a:t>
            </a:r>
            <a:endParaRPr sz="1600" b="0" i="0" u="none" strike="noStrike" cap="none">
              <a:solidFill>
                <a:srgbClr val="000000"/>
              </a:solidFill>
              <a:latin typeface="Arial"/>
              <a:ea typeface="Arial"/>
              <a:cs typeface="Arial"/>
              <a:sym typeface="Arial"/>
            </a:endParaRPr>
          </a:p>
          <a:p>
            <a:pPr marL="457200" marR="0" lvl="0" indent="-330200" algn="l" rtl="0">
              <a:lnSpc>
                <a:spcPct val="100000"/>
              </a:lnSpc>
              <a:spcBef>
                <a:spcPts val="0"/>
              </a:spcBef>
              <a:spcAft>
                <a:spcPts val="0"/>
              </a:spcAft>
              <a:buClr>
                <a:srgbClr val="000000"/>
              </a:buClr>
              <a:buSzPts val="1600"/>
              <a:buFont typeface="Arial"/>
              <a:buChar char="●"/>
            </a:pPr>
            <a:r>
              <a:rPr lang="en-US" sz="1600" b="0" i="0" u="none" strike="noStrike" cap="none">
                <a:solidFill>
                  <a:srgbClr val="000000"/>
                </a:solidFill>
                <a:latin typeface="Arial"/>
                <a:ea typeface="Arial"/>
                <a:cs typeface="Arial"/>
                <a:sym typeface="Arial"/>
              </a:rPr>
              <a:t>Work-Readiness Skills</a:t>
            </a:r>
            <a:endParaRPr sz="1600" b="0" i="0" u="none" strike="noStrike" cap="none">
              <a:solidFill>
                <a:srgbClr val="000000"/>
              </a:solidFill>
              <a:latin typeface="Arial"/>
              <a:ea typeface="Arial"/>
              <a:cs typeface="Arial"/>
              <a:sym typeface="Arial"/>
            </a:endParaRPr>
          </a:p>
          <a:p>
            <a:pPr marL="457200" marR="0" lvl="0" indent="-330200" algn="l" rtl="0">
              <a:lnSpc>
                <a:spcPct val="100000"/>
              </a:lnSpc>
              <a:spcBef>
                <a:spcPts val="0"/>
              </a:spcBef>
              <a:spcAft>
                <a:spcPts val="0"/>
              </a:spcAft>
              <a:buClr>
                <a:srgbClr val="000000"/>
              </a:buClr>
              <a:buSzPts val="1600"/>
              <a:buFont typeface="Arial"/>
              <a:buChar char="●"/>
            </a:pPr>
            <a:r>
              <a:rPr lang="en-US" sz="1600" b="0" i="0" u="none" strike="noStrike" cap="none">
                <a:solidFill>
                  <a:srgbClr val="000000"/>
                </a:solidFill>
                <a:latin typeface="Arial"/>
                <a:ea typeface="Arial"/>
                <a:cs typeface="Arial"/>
                <a:sym typeface="Arial"/>
              </a:rPr>
              <a:t>Career Pathway Exploration</a:t>
            </a:r>
            <a:endParaRPr sz="1600" b="0" i="0" u="none" strike="noStrike" cap="none">
              <a:solidFill>
                <a:srgbClr val="000000"/>
              </a:solidFill>
              <a:latin typeface="Arial"/>
              <a:ea typeface="Arial"/>
              <a:cs typeface="Arial"/>
              <a:sym typeface="Arial"/>
            </a:endParaRPr>
          </a:p>
          <a:p>
            <a:pPr marL="457200" marR="0" lvl="0" indent="-330200" algn="l" rtl="0">
              <a:lnSpc>
                <a:spcPct val="100000"/>
              </a:lnSpc>
              <a:spcBef>
                <a:spcPts val="0"/>
              </a:spcBef>
              <a:spcAft>
                <a:spcPts val="0"/>
              </a:spcAft>
              <a:buClr>
                <a:srgbClr val="000000"/>
              </a:buClr>
              <a:buSzPts val="1600"/>
              <a:buFont typeface="Arial"/>
              <a:buChar char="●"/>
            </a:pPr>
            <a:r>
              <a:rPr lang="en-US" sz="1600" b="0" i="0" u="none" strike="noStrike" cap="none">
                <a:solidFill>
                  <a:srgbClr val="000000"/>
                </a:solidFill>
                <a:latin typeface="Arial"/>
                <a:ea typeface="Arial"/>
                <a:cs typeface="Arial"/>
                <a:sym typeface="Arial"/>
              </a:rPr>
              <a:t>Credentialing Program</a:t>
            </a:r>
            <a:endParaRPr sz="1600" b="0" i="0" u="none" strike="noStrike" cap="none">
              <a:solidFill>
                <a:srgbClr val="000000"/>
              </a:solidFill>
              <a:latin typeface="Arial"/>
              <a:ea typeface="Arial"/>
              <a:cs typeface="Arial"/>
              <a:sym typeface="Arial"/>
            </a:endParaRPr>
          </a:p>
          <a:p>
            <a:pPr marL="457200" marR="0" lvl="0" indent="-330200" algn="l" rtl="0">
              <a:lnSpc>
                <a:spcPct val="100000"/>
              </a:lnSpc>
              <a:spcBef>
                <a:spcPts val="0"/>
              </a:spcBef>
              <a:spcAft>
                <a:spcPts val="0"/>
              </a:spcAft>
              <a:buClr>
                <a:srgbClr val="000000"/>
              </a:buClr>
              <a:buSzPts val="1600"/>
              <a:buFont typeface="Arial"/>
              <a:buChar char="●"/>
            </a:pPr>
            <a:r>
              <a:rPr lang="en-US" sz="1600" b="0" i="0" u="none" strike="noStrike" cap="none">
                <a:solidFill>
                  <a:srgbClr val="000000"/>
                </a:solidFill>
                <a:latin typeface="Arial"/>
                <a:ea typeface="Arial"/>
                <a:cs typeface="Arial"/>
                <a:sym typeface="Arial"/>
              </a:rPr>
              <a:t>Certified Training Site</a:t>
            </a:r>
            <a:endParaRPr sz="1600" b="0" i="0" u="none" strike="noStrike" cap="none">
              <a:solidFill>
                <a:srgbClr val="000000"/>
              </a:solidFill>
              <a:latin typeface="Arial"/>
              <a:ea typeface="Arial"/>
              <a:cs typeface="Arial"/>
              <a:sym typeface="Arial"/>
            </a:endParaRPr>
          </a:p>
          <a:p>
            <a:pPr marL="457200" marR="0" lvl="0" indent="-330200" algn="l" rtl="0">
              <a:lnSpc>
                <a:spcPct val="100000"/>
              </a:lnSpc>
              <a:spcBef>
                <a:spcPts val="0"/>
              </a:spcBef>
              <a:spcAft>
                <a:spcPts val="0"/>
              </a:spcAft>
              <a:buClr>
                <a:srgbClr val="000000"/>
              </a:buClr>
              <a:buSzPts val="1600"/>
              <a:buFont typeface="Arial"/>
              <a:buChar char="●"/>
            </a:pPr>
            <a:r>
              <a:rPr lang="en-US" sz="1600" b="0" i="0" u="none" strike="noStrike" cap="none">
                <a:solidFill>
                  <a:srgbClr val="000000"/>
                </a:solidFill>
                <a:latin typeface="Arial"/>
                <a:ea typeface="Arial"/>
                <a:cs typeface="Arial"/>
                <a:sym typeface="Arial"/>
              </a:rPr>
              <a:t>District support</a:t>
            </a:r>
            <a:endParaRPr sz="1600" b="0" i="0" u="none" strike="noStrike" cap="none">
              <a:solidFill>
                <a:srgbClr val="000000"/>
              </a:solidFill>
              <a:latin typeface="Arial"/>
              <a:ea typeface="Arial"/>
              <a:cs typeface="Arial"/>
              <a:sym typeface="Arial"/>
            </a:endParaRPr>
          </a:p>
          <a:p>
            <a:pPr marL="457200" marR="0" lvl="0" indent="-330200" algn="l" rtl="0">
              <a:lnSpc>
                <a:spcPct val="100000"/>
              </a:lnSpc>
              <a:spcBef>
                <a:spcPts val="0"/>
              </a:spcBef>
              <a:spcAft>
                <a:spcPts val="0"/>
              </a:spcAft>
              <a:buClr>
                <a:srgbClr val="000000"/>
              </a:buClr>
              <a:buSzPts val="1600"/>
              <a:buFont typeface="Arial"/>
              <a:buChar char="●"/>
            </a:pPr>
            <a:r>
              <a:rPr lang="en-US" sz="1600" b="0" i="0" u="none" strike="noStrike" cap="none">
                <a:solidFill>
                  <a:srgbClr val="000000"/>
                </a:solidFill>
                <a:latin typeface="Arial"/>
                <a:ea typeface="Arial"/>
                <a:cs typeface="Arial"/>
                <a:sym typeface="Arial"/>
              </a:rPr>
              <a:t>Classroom engagement</a:t>
            </a:r>
            <a:endParaRPr sz="1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34" name="Google Shape;234;g16975dcffa9_0_265"/>
          <p:cNvPicPr preferRelativeResize="0"/>
          <p:nvPr/>
        </p:nvPicPr>
        <p:blipFill rotWithShape="1">
          <a:blip r:embed="rId3">
            <a:alphaModFix/>
          </a:blip>
          <a:srcRect/>
          <a:stretch/>
        </p:blipFill>
        <p:spPr>
          <a:xfrm>
            <a:off x="156631" y="4152767"/>
            <a:ext cx="1038644" cy="1460600"/>
          </a:xfrm>
          <a:prstGeom prst="rect">
            <a:avLst/>
          </a:prstGeom>
          <a:noFill/>
          <a:ln>
            <a:noFill/>
          </a:ln>
        </p:spPr>
      </p:pic>
      <p:pic>
        <p:nvPicPr>
          <p:cNvPr id="235" name="Google Shape;235;g16975dcffa9_0_265"/>
          <p:cNvPicPr preferRelativeResize="0"/>
          <p:nvPr/>
        </p:nvPicPr>
        <p:blipFill rotWithShape="1">
          <a:blip r:embed="rId4">
            <a:alphaModFix/>
          </a:blip>
          <a:srcRect/>
          <a:stretch/>
        </p:blipFill>
        <p:spPr>
          <a:xfrm>
            <a:off x="3464550" y="4116442"/>
            <a:ext cx="1460600" cy="1428415"/>
          </a:xfrm>
          <a:prstGeom prst="rect">
            <a:avLst/>
          </a:prstGeom>
          <a:noFill/>
          <a:ln>
            <a:noFill/>
          </a:ln>
        </p:spPr>
      </p:pic>
      <p:pic>
        <p:nvPicPr>
          <p:cNvPr id="236" name="Google Shape;236;g16975dcffa9_0_265"/>
          <p:cNvPicPr preferRelativeResize="0"/>
          <p:nvPr/>
        </p:nvPicPr>
        <p:blipFill rotWithShape="1">
          <a:blip r:embed="rId5">
            <a:alphaModFix/>
          </a:blip>
          <a:srcRect/>
          <a:stretch/>
        </p:blipFill>
        <p:spPr>
          <a:xfrm>
            <a:off x="5130904" y="4116444"/>
            <a:ext cx="1526375" cy="1533247"/>
          </a:xfrm>
          <a:prstGeom prst="rect">
            <a:avLst/>
          </a:prstGeom>
          <a:noFill/>
          <a:ln>
            <a:noFill/>
          </a:ln>
        </p:spPr>
      </p:pic>
      <p:pic>
        <p:nvPicPr>
          <p:cNvPr id="237" name="Google Shape;237;g16975dcffa9_0_265"/>
          <p:cNvPicPr preferRelativeResize="0"/>
          <p:nvPr/>
        </p:nvPicPr>
        <p:blipFill rotWithShape="1">
          <a:blip r:embed="rId6">
            <a:alphaModFix/>
          </a:blip>
          <a:srcRect/>
          <a:stretch/>
        </p:blipFill>
        <p:spPr>
          <a:xfrm>
            <a:off x="7070225" y="4152767"/>
            <a:ext cx="1460600" cy="1460600"/>
          </a:xfrm>
          <a:prstGeom prst="rect">
            <a:avLst/>
          </a:prstGeom>
          <a:noFill/>
          <a:ln>
            <a:noFill/>
          </a:ln>
        </p:spPr>
      </p:pic>
      <p:pic>
        <p:nvPicPr>
          <p:cNvPr id="238" name="Google Shape;238;g16975dcffa9_0_265"/>
          <p:cNvPicPr preferRelativeResize="0"/>
          <p:nvPr/>
        </p:nvPicPr>
        <p:blipFill>
          <a:blip r:embed="rId7">
            <a:alphaModFix/>
          </a:blip>
          <a:stretch>
            <a:fillRect/>
          </a:stretch>
        </p:blipFill>
        <p:spPr>
          <a:xfrm>
            <a:off x="1476475" y="4116275"/>
            <a:ext cx="1514475" cy="14287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42"/>
        <p:cNvGrpSpPr/>
        <p:nvPr/>
      </p:nvGrpSpPr>
      <p:grpSpPr>
        <a:xfrm>
          <a:off x="0" y="0"/>
          <a:ext cx="0" cy="0"/>
          <a:chOff x="0" y="0"/>
          <a:chExt cx="0" cy="0"/>
        </a:xfrm>
      </p:grpSpPr>
      <p:sp>
        <p:nvSpPr>
          <p:cNvPr id="243" name="Google Shape;243;g16975dcffa9_0_207"/>
          <p:cNvSpPr txBox="1">
            <a:spLocks noGrp="1"/>
          </p:cNvSpPr>
          <p:nvPr>
            <p:ph type="title"/>
          </p:nvPr>
        </p:nvSpPr>
        <p:spPr>
          <a:xfrm>
            <a:off x="311700" y="334331"/>
            <a:ext cx="8520600" cy="10179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SzPct val="111111"/>
              <a:buNone/>
            </a:pPr>
            <a:r>
              <a:rPr lang="en-US"/>
              <a:t>Chatstrike Healthcare Pathway Event</a:t>
            </a:r>
            <a:endParaRPr/>
          </a:p>
        </p:txBody>
      </p:sp>
      <p:pic>
        <p:nvPicPr>
          <p:cNvPr id="244" name="Google Shape;244;g16975dcffa9_0_207"/>
          <p:cNvPicPr preferRelativeResize="0"/>
          <p:nvPr/>
        </p:nvPicPr>
        <p:blipFill rotWithShape="1">
          <a:blip r:embed="rId3">
            <a:alphaModFix/>
          </a:blip>
          <a:srcRect/>
          <a:stretch/>
        </p:blipFill>
        <p:spPr>
          <a:xfrm>
            <a:off x="194188" y="2981445"/>
            <a:ext cx="3693525" cy="708350"/>
          </a:xfrm>
          <a:prstGeom prst="rect">
            <a:avLst/>
          </a:prstGeom>
          <a:noFill/>
          <a:ln>
            <a:noFill/>
          </a:ln>
        </p:spPr>
      </p:pic>
      <p:pic>
        <p:nvPicPr>
          <p:cNvPr id="245" name="Google Shape;245;g16975dcffa9_0_207"/>
          <p:cNvPicPr preferRelativeResize="0"/>
          <p:nvPr/>
        </p:nvPicPr>
        <p:blipFill rotWithShape="1">
          <a:blip r:embed="rId4">
            <a:alphaModFix/>
          </a:blip>
          <a:srcRect/>
          <a:stretch/>
        </p:blipFill>
        <p:spPr>
          <a:xfrm>
            <a:off x="311700" y="3764101"/>
            <a:ext cx="3373038" cy="1017900"/>
          </a:xfrm>
          <a:prstGeom prst="rect">
            <a:avLst/>
          </a:prstGeom>
          <a:noFill/>
          <a:ln>
            <a:noFill/>
          </a:ln>
        </p:spPr>
      </p:pic>
      <p:pic>
        <p:nvPicPr>
          <p:cNvPr id="246" name="Google Shape;246;g16975dcffa9_0_207"/>
          <p:cNvPicPr preferRelativeResize="0"/>
          <p:nvPr/>
        </p:nvPicPr>
        <p:blipFill rotWithShape="1">
          <a:blip r:embed="rId5">
            <a:alphaModFix/>
          </a:blip>
          <a:srcRect/>
          <a:stretch/>
        </p:blipFill>
        <p:spPr>
          <a:xfrm>
            <a:off x="6797225" y="2076047"/>
            <a:ext cx="2198200" cy="2198200"/>
          </a:xfrm>
          <a:prstGeom prst="rect">
            <a:avLst/>
          </a:prstGeom>
          <a:noFill/>
          <a:ln>
            <a:noFill/>
          </a:ln>
        </p:spPr>
      </p:pic>
      <p:pic>
        <p:nvPicPr>
          <p:cNvPr id="247" name="Google Shape;247;g16975dcffa9_0_207"/>
          <p:cNvPicPr preferRelativeResize="0"/>
          <p:nvPr/>
        </p:nvPicPr>
        <p:blipFill rotWithShape="1">
          <a:blip r:embed="rId6">
            <a:alphaModFix/>
          </a:blip>
          <a:srcRect/>
          <a:stretch/>
        </p:blipFill>
        <p:spPr>
          <a:xfrm>
            <a:off x="2578125" y="5118135"/>
            <a:ext cx="3729058" cy="572700"/>
          </a:xfrm>
          <a:prstGeom prst="rect">
            <a:avLst/>
          </a:prstGeom>
          <a:noFill/>
          <a:ln>
            <a:noFill/>
          </a:ln>
        </p:spPr>
      </p:pic>
      <p:pic>
        <p:nvPicPr>
          <p:cNvPr id="248" name="Google Shape;248;g16975dcffa9_0_207"/>
          <p:cNvPicPr preferRelativeResize="0"/>
          <p:nvPr/>
        </p:nvPicPr>
        <p:blipFill rotWithShape="1">
          <a:blip r:embed="rId7">
            <a:alphaModFix/>
          </a:blip>
          <a:srcRect/>
          <a:stretch/>
        </p:blipFill>
        <p:spPr>
          <a:xfrm>
            <a:off x="6417426" y="4346383"/>
            <a:ext cx="2347275" cy="1562005"/>
          </a:xfrm>
          <a:prstGeom prst="rect">
            <a:avLst/>
          </a:prstGeom>
          <a:noFill/>
          <a:ln>
            <a:noFill/>
          </a:ln>
        </p:spPr>
      </p:pic>
      <p:pic>
        <p:nvPicPr>
          <p:cNvPr id="249" name="Google Shape;249;g16975dcffa9_0_207"/>
          <p:cNvPicPr preferRelativeResize="0"/>
          <p:nvPr/>
        </p:nvPicPr>
        <p:blipFill rotWithShape="1">
          <a:blip r:embed="rId8">
            <a:alphaModFix/>
          </a:blip>
          <a:srcRect/>
          <a:stretch/>
        </p:blipFill>
        <p:spPr>
          <a:xfrm>
            <a:off x="5245211" y="2656104"/>
            <a:ext cx="1359050" cy="1359050"/>
          </a:xfrm>
          <a:prstGeom prst="rect">
            <a:avLst/>
          </a:prstGeom>
          <a:noFill/>
          <a:ln>
            <a:noFill/>
          </a:ln>
        </p:spPr>
      </p:pic>
      <p:pic>
        <p:nvPicPr>
          <p:cNvPr id="250" name="Google Shape;250;g16975dcffa9_0_207"/>
          <p:cNvPicPr preferRelativeResize="0"/>
          <p:nvPr/>
        </p:nvPicPr>
        <p:blipFill rotWithShape="1">
          <a:blip r:embed="rId9">
            <a:alphaModFix/>
          </a:blip>
          <a:srcRect/>
          <a:stretch/>
        </p:blipFill>
        <p:spPr>
          <a:xfrm>
            <a:off x="3684749" y="5908392"/>
            <a:ext cx="2658550" cy="839550"/>
          </a:xfrm>
          <a:prstGeom prst="rect">
            <a:avLst/>
          </a:prstGeom>
          <a:noFill/>
          <a:ln>
            <a:noFill/>
          </a:ln>
        </p:spPr>
      </p:pic>
      <p:pic>
        <p:nvPicPr>
          <p:cNvPr id="251" name="Google Shape;251;g16975dcffa9_0_207"/>
          <p:cNvPicPr preferRelativeResize="0"/>
          <p:nvPr/>
        </p:nvPicPr>
        <p:blipFill rotWithShape="1">
          <a:blip r:embed="rId10">
            <a:alphaModFix/>
          </a:blip>
          <a:srcRect/>
          <a:stretch/>
        </p:blipFill>
        <p:spPr>
          <a:xfrm>
            <a:off x="920172" y="4856312"/>
            <a:ext cx="1547700" cy="1547700"/>
          </a:xfrm>
          <a:prstGeom prst="rect">
            <a:avLst/>
          </a:prstGeom>
          <a:noFill/>
          <a:ln>
            <a:noFill/>
          </a:ln>
        </p:spPr>
      </p:pic>
      <p:pic>
        <p:nvPicPr>
          <p:cNvPr id="252" name="Google Shape;252;g16975dcffa9_0_207"/>
          <p:cNvPicPr preferRelativeResize="0"/>
          <p:nvPr/>
        </p:nvPicPr>
        <p:blipFill rotWithShape="1">
          <a:blip r:embed="rId11">
            <a:alphaModFix/>
          </a:blip>
          <a:srcRect/>
          <a:stretch/>
        </p:blipFill>
        <p:spPr>
          <a:xfrm>
            <a:off x="3887727" y="4048802"/>
            <a:ext cx="2053824" cy="914150"/>
          </a:xfrm>
          <a:prstGeom prst="rect">
            <a:avLst/>
          </a:prstGeom>
          <a:noFill/>
          <a:ln>
            <a:noFill/>
          </a:ln>
        </p:spPr>
      </p:pic>
      <p:sp>
        <p:nvSpPr>
          <p:cNvPr id="253" name="Google Shape;253;g16975dcffa9_0_207"/>
          <p:cNvSpPr txBox="1"/>
          <p:nvPr/>
        </p:nvSpPr>
        <p:spPr>
          <a:xfrm>
            <a:off x="194200" y="1379550"/>
            <a:ext cx="6061800" cy="17238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500"/>
              <a:buFont typeface="Arial"/>
              <a:buNone/>
            </a:pPr>
            <a:r>
              <a:rPr lang="en-US" sz="2500" b="0" i="0" u="none" strike="noStrike" cap="none">
                <a:solidFill>
                  <a:srgbClr val="0000FF"/>
                </a:solidFill>
                <a:latin typeface="Arial"/>
                <a:ea typeface="Arial"/>
                <a:cs typeface="Arial"/>
                <a:sym typeface="Arial"/>
              </a:rPr>
              <a:t>Central Ohio juniors and seniors (and parents!) connected directly with career training programs and employers who are hiring straight out of high school.</a:t>
            </a:r>
            <a:endParaRPr sz="2500" b="0" i="0" u="none" strike="noStrike" cap="none">
              <a:solidFill>
                <a:srgbClr val="0000FF"/>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g16975dcffa9_0_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1800"/>
              <a:buNone/>
            </a:pPr>
            <a:endParaRPr/>
          </a:p>
        </p:txBody>
      </p:sp>
      <p:sp>
        <p:nvSpPr>
          <p:cNvPr id="260" name="Google Shape;260;g16975dcffa9_0_0"/>
          <p:cNvSpPr txBox="1">
            <a:spLocks noGrp="1"/>
          </p:cNvSpPr>
          <p:nvPr>
            <p:ph type="body" idx="1"/>
          </p:nvPr>
        </p:nvSpPr>
        <p:spPr>
          <a:xfrm>
            <a:off x="457200" y="1600200"/>
            <a:ext cx="4038600" cy="45261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560"/>
              </a:spcBef>
              <a:spcAft>
                <a:spcPts val="0"/>
              </a:spcAft>
              <a:buSzPts val="2800"/>
              <a:buNone/>
            </a:pPr>
            <a:endParaRPr/>
          </a:p>
        </p:txBody>
      </p:sp>
      <p:sp>
        <p:nvSpPr>
          <p:cNvPr id="261" name="Google Shape;261;g16975dcffa9_0_0"/>
          <p:cNvSpPr txBox="1">
            <a:spLocks noGrp="1"/>
          </p:cNvSpPr>
          <p:nvPr>
            <p:ph type="body" idx="2"/>
          </p:nvPr>
        </p:nvSpPr>
        <p:spPr>
          <a:xfrm>
            <a:off x="4648200" y="1600200"/>
            <a:ext cx="4038600" cy="45261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560"/>
              </a:spcBef>
              <a:spcAft>
                <a:spcPts val="0"/>
              </a:spcAft>
              <a:buSzPts val="2800"/>
              <a:buNone/>
            </a:pPr>
            <a:endParaRPr/>
          </a:p>
        </p:txBody>
      </p:sp>
      <p:pic>
        <p:nvPicPr>
          <p:cNvPr id="262" name="Google Shape;262;g16975dcffa9_0_0"/>
          <p:cNvPicPr preferRelativeResize="0"/>
          <p:nvPr/>
        </p:nvPicPr>
        <p:blipFill rotWithShape="1">
          <a:blip r:embed="rId3">
            <a:alphaModFix/>
          </a:blip>
          <a:srcRect/>
          <a:stretch/>
        </p:blipFill>
        <p:spPr>
          <a:xfrm>
            <a:off x="0" y="0"/>
            <a:ext cx="9144001" cy="685800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6"/>
        <p:cNvGrpSpPr/>
        <p:nvPr/>
      </p:nvGrpSpPr>
      <p:grpSpPr>
        <a:xfrm>
          <a:off x="0" y="0"/>
          <a:ext cx="0" cy="0"/>
          <a:chOff x="0" y="0"/>
          <a:chExt cx="0" cy="0"/>
        </a:xfrm>
      </p:grpSpPr>
      <p:sp>
        <p:nvSpPr>
          <p:cNvPr id="267" name="Google Shape;267;g16975dcffa9_0_7"/>
          <p:cNvSpPr txBox="1">
            <a:spLocks noGrp="1"/>
          </p:cNvSpPr>
          <p:nvPr>
            <p:ph type="title"/>
          </p:nvPr>
        </p:nvSpPr>
        <p:spPr>
          <a:xfrm>
            <a:off x="311700" y="593367"/>
            <a:ext cx="8520600" cy="7635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SzPct val="111111"/>
              <a:buNone/>
            </a:pPr>
            <a:r>
              <a:rPr lang="en-US"/>
              <a:t>State of Ohio H.S. Tech Summer Internships</a:t>
            </a:r>
            <a:endParaRPr/>
          </a:p>
        </p:txBody>
      </p:sp>
      <p:pic>
        <p:nvPicPr>
          <p:cNvPr id="268" name="Google Shape;268;g16975dcffa9_0_7"/>
          <p:cNvPicPr preferRelativeResize="0"/>
          <p:nvPr/>
        </p:nvPicPr>
        <p:blipFill rotWithShape="1">
          <a:blip r:embed="rId3">
            <a:alphaModFix/>
          </a:blip>
          <a:srcRect/>
          <a:stretch/>
        </p:blipFill>
        <p:spPr>
          <a:xfrm>
            <a:off x="107075" y="1628729"/>
            <a:ext cx="1575025" cy="1640650"/>
          </a:xfrm>
          <a:prstGeom prst="rect">
            <a:avLst/>
          </a:prstGeom>
          <a:noFill/>
          <a:ln>
            <a:noFill/>
          </a:ln>
        </p:spPr>
      </p:pic>
      <p:pic>
        <p:nvPicPr>
          <p:cNvPr id="269" name="Google Shape;269;g16975dcffa9_0_7"/>
          <p:cNvPicPr preferRelativeResize="0"/>
          <p:nvPr/>
        </p:nvPicPr>
        <p:blipFill rotWithShape="1">
          <a:blip r:embed="rId4">
            <a:alphaModFix/>
          </a:blip>
          <a:srcRect/>
          <a:stretch/>
        </p:blipFill>
        <p:spPr>
          <a:xfrm>
            <a:off x="107075" y="3541250"/>
            <a:ext cx="3283550" cy="1047825"/>
          </a:xfrm>
          <a:prstGeom prst="rect">
            <a:avLst/>
          </a:prstGeom>
          <a:noFill/>
          <a:ln>
            <a:noFill/>
          </a:ln>
        </p:spPr>
      </p:pic>
      <p:pic>
        <p:nvPicPr>
          <p:cNvPr id="270" name="Google Shape;270;g16975dcffa9_0_7"/>
          <p:cNvPicPr preferRelativeResize="0"/>
          <p:nvPr/>
        </p:nvPicPr>
        <p:blipFill rotWithShape="1">
          <a:blip r:embed="rId5">
            <a:alphaModFix/>
          </a:blip>
          <a:srcRect/>
          <a:stretch/>
        </p:blipFill>
        <p:spPr>
          <a:xfrm>
            <a:off x="427550" y="4889500"/>
            <a:ext cx="3295650" cy="1476375"/>
          </a:xfrm>
          <a:prstGeom prst="rect">
            <a:avLst/>
          </a:prstGeom>
          <a:noFill/>
          <a:ln>
            <a:noFill/>
          </a:ln>
        </p:spPr>
      </p:pic>
      <p:pic>
        <p:nvPicPr>
          <p:cNvPr id="271" name="Google Shape;271;g16975dcffa9_0_7"/>
          <p:cNvPicPr preferRelativeResize="0"/>
          <p:nvPr/>
        </p:nvPicPr>
        <p:blipFill rotWithShape="1">
          <a:blip r:embed="rId6">
            <a:alphaModFix/>
          </a:blip>
          <a:srcRect/>
          <a:stretch/>
        </p:blipFill>
        <p:spPr>
          <a:xfrm>
            <a:off x="1943100" y="1878942"/>
            <a:ext cx="1447525" cy="1523700"/>
          </a:xfrm>
          <a:prstGeom prst="rect">
            <a:avLst/>
          </a:prstGeom>
          <a:noFill/>
          <a:ln>
            <a:noFill/>
          </a:ln>
        </p:spPr>
      </p:pic>
      <p:sp>
        <p:nvSpPr>
          <p:cNvPr id="272" name="Google Shape;272;g16975dcffa9_0_7"/>
          <p:cNvSpPr txBox="1"/>
          <p:nvPr/>
        </p:nvSpPr>
        <p:spPr>
          <a:xfrm>
            <a:off x="4126675" y="1878942"/>
            <a:ext cx="4602900" cy="1662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Total of thirteen summer interns from across four Central Ohio school districts for a total of 2,796 hours</a:t>
            </a:r>
            <a:endParaRPr sz="2400" b="0" i="0" u="none" strike="noStrike" cap="none">
              <a:solidFill>
                <a:srgbClr val="000000"/>
              </a:solidFill>
              <a:latin typeface="Arial"/>
              <a:ea typeface="Arial"/>
              <a:cs typeface="Arial"/>
              <a:sym typeface="Arial"/>
            </a:endParaRPr>
          </a:p>
        </p:txBody>
      </p:sp>
      <p:pic>
        <p:nvPicPr>
          <p:cNvPr id="273" name="Google Shape;273;g16975dcffa9_0_7"/>
          <p:cNvPicPr preferRelativeResize="0"/>
          <p:nvPr/>
        </p:nvPicPr>
        <p:blipFill rotWithShape="1">
          <a:blip r:embed="rId6">
            <a:alphaModFix/>
          </a:blip>
          <a:srcRect/>
          <a:stretch/>
        </p:blipFill>
        <p:spPr>
          <a:xfrm>
            <a:off x="6535432" y="5235736"/>
            <a:ext cx="1073642" cy="1130150"/>
          </a:xfrm>
          <a:prstGeom prst="rect">
            <a:avLst/>
          </a:prstGeom>
          <a:noFill/>
          <a:ln>
            <a:noFill/>
          </a:ln>
        </p:spPr>
      </p:pic>
      <p:pic>
        <p:nvPicPr>
          <p:cNvPr id="274" name="Google Shape;274;g16975dcffa9_0_7"/>
          <p:cNvPicPr preferRelativeResize="0"/>
          <p:nvPr/>
        </p:nvPicPr>
        <p:blipFill rotWithShape="1">
          <a:blip r:embed="rId7">
            <a:alphaModFix/>
          </a:blip>
          <a:srcRect/>
          <a:stretch/>
        </p:blipFill>
        <p:spPr>
          <a:xfrm>
            <a:off x="4685963" y="3662525"/>
            <a:ext cx="1147300" cy="1311200"/>
          </a:xfrm>
          <a:prstGeom prst="rect">
            <a:avLst/>
          </a:prstGeom>
          <a:noFill/>
          <a:ln>
            <a:noFill/>
          </a:ln>
        </p:spPr>
      </p:pic>
      <p:pic>
        <p:nvPicPr>
          <p:cNvPr id="275" name="Google Shape;275;g16975dcffa9_0_7"/>
          <p:cNvPicPr preferRelativeResize="0"/>
          <p:nvPr/>
        </p:nvPicPr>
        <p:blipFill rotWithShape="1">
          <a:blip r:embed="rId8">
            <a:alphaModFix/>
          </a:blip>
          <a:srcRect/>
          <a:stretch/>
        </p:blipFill>
        <p:spPr>
          <a:xfrm>
            <a:off x="6559300" y="3721275"/>
            <a:ext cx="1147300" cy="1193731"/>
          </a:xfrm>
          <a:prstGeom prst="rect">
            <a:avLst/>
          </a:prstGeom>
          <a:noFill/>
          <a:ln>
            <a:noFill/>
          </a:ln>
        </p:spPr>
      </p:pic>
      <p:pic>
        <p:nvPicPr>
          <p:cNvPr id="276" name="Google Shape;276;g16975dcffa9_0_7"/>
          <p:cNvPicPr preferRelativeResize="0"/>
          <p:nvPr/>
        </p:nvPicPr>
        <p:blipFill rotWithShape="1">
          <a:blip r:embed="rId9">
            <a:alphaModFix/>
          </a:blip>
          <a:srcRect/>
          <a:stretch/>
        </p:blipFill>
        <p:spPr>
          <a:xfrm>
            <a:off x="4253450" y="5235725"/>
            <a:ext cx="1751724" cy="11301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0"/>
        <p:cNvGrpSpPr/>
        <p:nvPr/>
      </p:nvGrpSpPr>
      <p:grpSpPr>
        <a:xfrm>
          <a:off x="0" y="0"/>
          <a:ext cx="0" cy="0"/>
          <a:chOff x="0" y="0"/>
          <a:chExt cx="0" cy="0"/>
        </a:xfrm>
      </p:grpSpPr>
      <p:sp>
        <p:nvSpPr>
          <p:cNvPr id="281" name="Google Shape;281;g16975dcffa9_0_323"/>
          <p:cNvSpPr txBox="1">
            <a:spLocks noGrp="1"/>
          </p:cNvSpPr>
          <p:nvPr>
            <p:ph type="ctrTitle"/>
          </p:nvPr>
        </p:nvSpPr>
        <p:spPr>
          <a:xfrm>
            <a:off x="457975" y="992767"/>
            <a:ext cx="8520600" cy="18648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100000"/>
              </a:lnSpc>
              <a:spcBef>
                <a:spcPts val="0"/>
              </a:spcBef>
              <a:spcAft>
                <a:spcPts val="0"/>
              </a:spcAft>
              <a:buSzPct val="127460"/>
              <a:buNone/>
            </a:pPr>
            <a:r>
              <a:rPr lang="en-US" sz="4533"/>
              <a:t>Cardinal Health Information Technology Mentorship</a:t>
            </a:r>
            <a:endParaRPr sz="4533"/>
          </a:p>
          <a:p>
            <a:pPr marL="0" lvl="0" indent="0" algn="ctr" rtl="0">
              <a:lnSpc>
                <a:spcPct val="100000"/>
              </a:lnSpc>
              <a:spcBef>
                <a:spcPts val="0"/>
              </a:spcBef>
              <a:spcAft>
                <a:spcPts val="0"/>
              </a:spcAft>
              <a:buSzPct val="111111"/>
              <a:buNone/>
            </a:pPr>
            <a:endParaRPr/>
          </a:p>
        </p:txBody>
      </p:sp>
      <p:sp>
        <p:nvSpPr>
          <p:cNvPr id="282" name="Google Shape;282;g16975dcffa9_0_323"/>
          <p:cNvSpPr txBox="1">
            <a:spLocks noGrp="1"/>
          </p:cNvSpPr>
          <p:nvPr>
            <p:ph type="subTitle" idx="1"/>
          </p:nvPr>
        </p:nvSpPr>
        <p:spPr>
          <a:xfrm>
            <a:off x="311700" y="4807533"/>
            <a:ext cx="8520600" cy="1864800"/>
          </a:xfrm>
          <a:prstGeom prst="rect">
            <a:avLst/>
          </a:prstGeom>
          <a:noFill/>
          <a:ln>
            <a:noFill/>
          </a:ln>
        </p:spPr>
        <p:txBody>
          <a:bodyPr spcFirstLastPara="1" wrap="square" lIns="91425" tIns="45700" rIns="91425" bIns="45700" anchor="t" anchorCtr="0">
            <a:normAutofit fontScale="55000" lnSpcReduction="20000"/>
          </a:bodyPr>
          <a:lstStyle/>
          <a:p>
            <a:pPr marL="0" lvl="0" indent="0" algn="ctr" rtl="0">
              <a:lnSpc>
                <a:spcPct val="100000"/>
              </a:lnSpc>
              <a:spcBef>
                <a:spcPts val="640"/>
              </a:spcBef>
              <a:spcAft>
                <a:spcPts val="0"/>
              </a:spcAft>
              <a:buSzPct val="110121"/>
              <a:buNone/>
            </a:pPr>
            <a:r>
              <a:rPr lang="en-US" sz="4623"/>
              <a:t>Reynoldsburg City Middle Schools</a:t>
            </a:r>
            <a:endParaRPr sz="4623"/>
          </a:p>
          <a:p>
            <a:pPr marL="0" lvl="0" indent="0" algn="ctr" rtl="0">
              <a:lnSpc>
                <a:spcPct val="100000"/>
              </a:lnSpc>
              <a:spcBef>
                <a:spcPts val="640"/>
              </a:spcBef>
              <a:spcAft>
                <a:spcPts val="0"/>
              </a:spcAft>
              <a:buSzPct val="110121"/>
              <a:buNone/>
            </a:pPr>
            <a:endParaRPr sz="4623"/>
          </a:p>
          <a:p>
            <a:pPr marL="0" lvl="0" indent="0" algn="ctr" rtl="0">
              <a:lnSpc>
                <a:spcPct val="100000"/>
              </a:lnSpc>
              <a:spcBef>
                <a:spcPts val="640"/>
              </a:spcBef>
              <a:spcAft>
                <a:spcPts val="0"/>
              </a:spcAft>
              <a:buSzPct val="110121"/>
              <a:buNone/>
            </a:pPr>
            <a:r>
              <a:rPr lang="en-US" sz="4623"/>
              <a:t>Female middle grade students mentored by Cardinal Health professionals</a:t>
            </a:r>
            <a:endParaRPr sz="4623"/>
          </a:p>
          <a:p>
            <a:pPr marL="0" lvl="0" indent="0" algn="ctr" rtl="0">
              <a:lnSpc>
                <a:spcPct val="100000"/>
              </a:lnSpc>
              <a:spcBef>
                <a:spcPts val="640"/>
              </a:spcBef>
              <a:spcAft>
                <a:spcPts val="0"/>
              </a:spcAft>
              <a:buSzPct val="181818"/>
              <a:buNone/>
            </a:pPr>
            <a:endParaRPr/>
          </a:p>
        </p:txBody>
      </p:sp>
      <p:pic>
        <p:nvPicPr>
          <p:cNvPr id="283" name="Google Shape;283;g16975dcffa9_0_323"/>
          <p:cNvPicPr preferRelativeResize="0"/>
          <p:nvPr/>
        </p:nvPicPr>
        <p:blipFill rotWithShape="1">
          <a:blip r:embed="rId3">
            <a:alphaModFix/>
          </a:blip>
          <a:srcRect/>
          <a:stretch/>
        </p:blipFill>
        <p:spPr>
          <a:xfrm>
            <a:off x="5997138" y="2351744"/>
            <a:ext cx="2336125" cy="1688750"/>
          </a:xfrm>
          <a:prstGeom prst="rect">
            <a:avLst/>
          </a:prstGeom>
          <a:noFill/>
          <a:ln>
            <a:noFill/>
          </a:ln>
        </p:spPr>
      </p:pic>
      <p:pic>
        <p:nvPicPr>
          <p:cNvPr id="284" name="Google Shape;284;g16975dcffa9_0_323"/>
          <p:cNvPicPr preferRelativeResize="0"/>
          <p:nvPr/>
        </p:nvPicPr>
        <p:blipFill rotWithShape="1">
          <a:blip r:embed="rId4">
            <a:alphaModFix/>
          </a:blip>
          <a:srcRect/>
          <a:stretch/>
        </p:blipFill>
        <p:spPr>
          <a:xfrm>
            <a:off x="738750" y="2351729"/>
            <a:ext cx="1726800" cy="1688750"/>
          </a:xfrm>
          <a:prstGeom prst="rect">
            <a:avLst/>
          </a:prstGeom>
          <a:noFill/>
          <a:ln>
            <a:noFill/>
          </a:ln>
        </p:spPr>
      </p:pic>
      <p:pic>
        <p:nvPicPr>
          <p:cNvPr id="285" name="Google Shape;285;g16975dcffa9_0_323"/>
          <p:cNvPicPr preferRelativeResize="0"/>
          <p:nvPr/>
        </p:nvPicPr>
        <p:blipFill rotWithShape="1">
          <a:blip r:embed="rId5">
            <a:alphaModFix/>
          </a:blip>
          <a:srcRect/>
          <a:stretch/>
        </p:blipFill>
        <p:spPr>
          <a:xfrm>
            <a:off x="3533575" y="2562664"/>
            <a:ext cx="1542050" cy="19859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g2210091e41a_3_75"/>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t>Where Are We Now?</a:t>
            </a:r>
            <a:endParaRPr/>
          </a:p>
        </p:txBody>
      </p:sp>
      <p:sp>
        <p:nvSpPr>
          <p:cNvPr id="292" name="Google Shape;292;g2210091e41a_3_75"/>
          <p:cNvSpPr txBox="1">
            <a:spLocks noGrp="1"/>
          </p:cNvSpPr>
          <p:nvPr>
            <p:ph type="body" idx="1"/>
          </p:nvPr>
        </p:nvSpPr>
        <p:spPr>
          <a:xfrm>
            <a:off x="457200" y="1600200"/>
            <a:ext cx="8229600" cy="4526100"/>
          </a:xfrm>
          <a:prstGeom prst="rect">
            <a:avLst/>
          </a:prstGeom>
        </p:spPr>
        <p:txBody>
          <a:bodyPr spcFirstLastPara="1" wrap="square" lIns="91425" tIns="45700" rIns="91425" bIns="45700" anchor="t" anchorCtr="0">
            <a:normAutofit/>
          </a:bodyPr>
          <a:lstStyle/>
          <a:p>
            <a:pPr marL="0" lvl="0" indent="0" algn="l" rtl="0">
              <a:spcBef>
                <a:spcPts val="640"/>
              </a:spcBef>
              <a:spcAft>
                <a:spcPts val="0"/>
              </a:spcAft>
              <a:buNone/>
            </a:pPr>
            <a:r>
              <a:rPr lang="en-US" b="1"/>
              <a:t>Develop Partnerships</a:t>
            </a:r>
            <a:endParaRPr b="1"/>
          </a:p>
          <a:p>
            <a:pPr marL="457200" lvl="0" indent="-431800" algn="l" rtl="0">
              <a:spcBef>
                <a:spcPts val="640"/>
              </a:spcBef>
              <a:spcAft>
                <a:spcPts val="0"/>
              </a:spcAft>
              <a:buSzPts val="3200"/>
              <a:buChar char="•"/>
            </a:pPr>
            <a:r>
              <a:rPr lang="en-US"/>
              <a:t>Workforce Development Boards</a:t>
            </a:r>
            <a:endParaRPr/>
          </a:p>
          <a:p>
            <a:pPr marL="457200" lvl="0" indent="-431800" algn="l" rtl="0">
              <a:spcBef>
                <a:spcPts val="0"/>
              </a:spcBef>
              <a:spcAft>
                <a:spcPts val="0"/>
              </a:spcAft>
              <a:buSzPts val="3200"/>
              <a:buChar char="•"/>
            </a:pPr>
            <a:r>
              <a:rPr lang="en-US"/>
              <a:t>Non-Profit</a:t>
            </a:r>
            <a:endParaRPr/>
          </a:p>
          <a:p>
            <a:pPr marL="457200" lvl="0" indent="-431800" algn="l" rtl="0">
              <a:spcBef>
                <a:spcPts val="0"/>
              </a:spcBef>
              <a:spcAft>
                <a:spcPts val="0"/>
              </a:spcAft>
              <a:buSzPts val="3200"/>
              <a:buChar char="•"/>
            </a:pPr>
            <a:r>
              <a:rPr lang="en-US"/>
              <a:t>Chambers</a:t>
            </a:r>
            <a:endParaRPr/>
          </a:p>
          <a:p>
            <a:pPr marL="457200" lvl="0" indent="-431800" algn="l" rtl="0">
              <a:spcBef>
                <a:spcPts val="0"/>
              </a:spcBef>
              <a:spcAft>
                <a:spcPts val="0"/>
              </a:spcAft>
              <a:buSzPts val="3200"/>
              <a:buChar char="•"/>
            </a:pPr>
            <a:r>
              <a:rPr lang="en-US"/>
              <a:t>Organizations </a:t>
            </a:r>
            <a:endParaRPr/>
          </a:p>
          <a:p>
            <a:pPr marL="457200" lvl="0" indent="-431800" algn="l" rtl="0">
              <a:spcBef>
                <a:spcPts val="0"/>
              </a:spcBef>
              <a:spcAft>
                <a:spcPts val="0"/>
              </a:spcAft>
              <a:buSzPts val="3200"/>
              <a:buChar char="•"/>
            </a:pPr>
            <a:r>
              <a:rPr lang="en-US"/>
              <a:t>Regional Initiatives</a:t>
            </a:r>
            <a:endParaRPr/>
          </a:p>
          <a:p>
            <a:pPr marL="457200" lvl="0" indent="-431800" algn="l" rtl="0">
              <a:spcBef>
                <a:spcPts val="0"/>
              </a:spcBef>
              <a:spcAft>
                <a:spcPts val="0"/>
              </a:spcAft>
              <a:buSzPts val="3200"/>
              <a:buChar char="•"/>
            </a:pPr>
            <a:r>
              <a:rPr lang="en-US"/>
              <a:t>Government Agencies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g20ec3b4116f_0_20"/>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endParaRPr/>
          </a:p>
        </p:txBody>
      </p:sp>
      <p:sp>
        <p:nvSpPr>
          <p:cNvPr id="299" name="Google Shape;299;g20ec3b4116f_0_20"/>
          <p:cNvSpPr txBox="1">
            <a:spLocks noGrp="1"/>
          </p:cNvSpPr>
          <p:nvPr>
            <p:ph type="body" idx="1"/>
          </p:nvPr>
        </p:nvSpPr>
        <p:spPr>
          <a:xfrm>
            <a:off x="457200" y="1600200"/>
            <a:ext cx="8229600" cy="4526100"/>
          </a:xfrm>
          <a:prstGeom prst="rect">
            <a:avLst/>
          </a:prstGeom>
        </p:spPr>
        <p:txBody>
          <a:bodyPr spcFirstLastPara="1" wrap="square" lIns="91425" tIns="45700" rIns="91425" bIns="45700" anchor="t" anchorCtr="0">
            <a:normAutofit/>
          </a:bodyPr>
          <a:lstStyle/>
          <a:p>
            <a:pPr marL="0" lvl="0" indent="0" algn="l" rtl="0">
              <a:spcBef>
                <a:spcPts val="640"/>
              </a:spcBef>
              <a:spcAft>
                <a:spcPts val="0"/>
              </a:spcAft>
              <a:buNone/>
            </a:pPr>
            <a:endParaRPr/>
          </a:p>
        </p:txBody>
      </p:sp>
      <p:pic>
        <p:nvPicPr>
          <p:cNvPr id="300" name="Google Shape;300;g20ec3b4116f_0_20"/>
          <p:cNvPicPr preferRelativeResize="0"/>
          <p:nvPr/>
        </p:nvPicPr>
        <p:blipFill>
          <a:blip r:embed="rId3">
            <a:alphaModFix/>
          </a:blip>
          <a:stretch>
            <a:fillRect/>
          </a:stretch>
        </p:blipFill>
        <p:spPr>
          <a:xfrm>
            <a:off x="109825" y="0"/>
            <a:ext cx="9034175" cy="68580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g2210091e41a_3_222"/>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t>Big Brothers Big Sisters</a:t>
            </a:r>
            <a:endParaRPr/>
          </a:p>
        </p:txBody>
      </p:sp>
      <p:sp>
        <p:nvSpPr>
          <p:cNvPr id="307" name="Google Shape;307;g2210091e41a_3_222"/>
          <p:cNvSpPr txBox="1">
            <a:spLocks noGrp="1"/>
          </p:cNvSpPr>
          <p:nvPr>
            <p:ph type="body" idx="1"/>
          </p:nvPr>
        </p:nvSpPr>
        <p:spPr>
          <a:xfrm>
            <a:off x="457200" y="1600200"/>
            <a:ext cx="2874600" cy="4526100"/>
          </a:xfrm>
          <a:prstGeom prst="rect">
            <a:avLst/>
          </a:prstGeom>
        </p:spPr>
        <p:txBody>
          <a:bodyPr spcFirstLastPara="1" wrap="square" lIns="91425" tIns="45700" rIns="91425" bIns="45700" anchor="t" anchorCtr="0">
            <a:normAutofit lnSpcReduction="20000"/>
          </a:bodyPr>
          <a:lstStyle/>
          <a:p>
            <a:pPr marL="0" lvl="0" indent="0" algn="l" rtl="0">
              <a:spcBef>
                <a:spcPts val="640"/>
              </a:spcBef>
              <a:spcAft>
                <a:spcPts val="0"/>
              </a:spcAft>
              <a:buNone/>
            </a:pPr>
            <a:r>
              <a:rPr lang="en-US" sz="2400"/>
              <a:t>Partnered with BBBS to start their ‘Big Futures’ program in Delaware County.</a:t>
            </a:r>
            <a:endParaRPr sz="2400"/>
          </a:p>
          <a:p>
            <a:pPr marL="0" lvl="0" indent="0" algn="l" rtl="0">
              <a:spcBef>
                <a:spcPts val="640"/>
              </a:spcBef>
              <a:spcAft>
                <a:spcPts val="0"/>
              </a:spcAft>
              <a:buNone/>
            </a:pPr>
            <a:endParaRPr sz="2400"/>
          </a:p>
          <a:p>
            <a:pPr marL="0" lvl="0" indent="0" algn="l" rtl="0">
              <a:spcBef>
                <a:spcPts val="640"/>
              </a:spcBef>
              <a:spcAft>
                <a:spcPts val="0"/>
              </a:spcAft>
              <a:buNone/>
            </a:pPr>
            <a:r>
              <a:rPr lang="en-US" sz="2400"/>
              <a:t>Working with Delaware City Schools, Buckeye Valley Schools and Big Walnut to find mentors for high school students. </a:t>
            </a:r>
            <a:endParaRPr sz="2400"/>
          </a:p>
        </p:txBody>
      </p:sp>
      <p:pic>
        <p:nvPicPr>
          <p:cNvPr id="308" name="Google Shape;308;g2210091e41a_3_222"/>
          <p:cNvPicPr preferRelativeResize="0"/>
          <p:nvPr/>
        </p:nvPicPr>
        <p:blipFill>
          <a:blip r:embed="rId3">
            <a:alphaModFix/>
          </a:blip>
          <a:stretch>
            <a:fillRect/>
          </a:stretch>
        </p:blipFill>
        <p:spPr>
          <a:xfrm>
            <a:off x="3331709" y="1600200"/>
            <a:ext cx="5355092" cy="45261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g2210091e41a_3_0"/>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t>Where did we begin?</a:t>
            </a:r>
            <a:endParaRPr/>
          </a:p>
        </p:txBody>
      </p:sp>
      <p:sp>
        <p:nvSpPr>
          <p:cNvPr id="154" name="Google Shape;154;g2210091e41a_3_0"/>
          <p:cNvSpPr txBox="1">
            <a:spLocks noGrp="1"/>
          </p:cNvSpPr>
          <p:nvPr>
            <p:ph type="body" idx="1"/>
          </p:nvPr>
        </p:nvSpPr>
        <p:spPr>
          <a:xfrm>
            <a:off x="457200" y="1600200"/>
            <a:ext cx="4038600" cy="4526100"/>
          </a:xfrm>
          <a:prstGeom prst="rect">
            <a:avLst/>
          </a:prstGeom>
        </p:spPr>
        <p:txBody>
          <a:bodyPr spcFirstLastPara="1" wrap="square" lIns="91425" tIns="45700" rIns="91425" bIns="45700" anchor="t" anchorCtr="0">
            <a:normAutofit fontScale="85000" lnSpcReduction="20000"/>
          </a:bodyPr>
          <a:lstStyle/>
          <a:p>
            <a:pPr marL="0" lvl="0" indent="0" algn="l" rtl="0">
              <a:spcBef>
                <a:spcPts val="560"/>
              </a:spcBef>
              <a:spcAft>
                <a:spcPts val="0"/>
              </a:spcAft>
              <a:buNone/>
            </a:pPr>
            <a:r>
              <a:rPr lang="en-US"/>
              <a:t>In 2016, due to an increasing shortage of Ohio workers caused by a skills gap, Governor Kasich challenged his Executive Workforce Board “to identify ways to prepare and continuously train Ohioans of all ages for the jobs of today and tomorrow.” In response, the Ohio General Assembly  passed several provisions  into law (HB49)  </a:t>
            </a:r>
            <a:endParaRPr/>
          </a:p>
          <a:p>
            <a:pPr marL="457200" lvl="0" indent="0" algn="l" rtl="0">
              <a:spcBef>
                <a:spcPts val="560"/>
              </a:spcBef>
              <a:spcAft>
                <a:spcPts val="0"/>
              </a:spcAft>
              <a:buNone/>
            </a:pPr>
            <a:endParaRPr/>
          </a:p>
        </p:txBody>
      </p:sp>
      <p:sp>
        <p:nvSpPr>
          <p:cNvPr id="155" name="Google Shape;155;g2210091e41a_3_0"/>
          <p:cNvSpPr txBox="1">
            <a:spLocks noGrp="1"/>
          </p:cNvSpPr>
          <p:nvPr>
            <p:ph type="body" idx="2"/>
          </p:nvPr>
        </p:nvSpPr>
        <p:spPr>
          <a:xfrm>
            <a:off x="4648200" y="1600200"/>
            <a:ext cx="4038600" cy="4526100"/>
          </a:xfrm>
          <a:prstGeom prst="rect">
            <a:avLst/>
          </a:prstGeom>
        </p:spPr>
        <p:txBody>
          <a:bodyPr spcFirstLastPara="1" wrap="square" lIns="91425" tIns="45700" rIns="91425" bIns="45700" anchor="t" anchorCtr="0">
            <a:normAutofit fontScale="62500" lnSpcReduction="10000"/>
          </a:bodyPr>
          <a:lstStyle/>
          <a:p>
            <a:pPr marL="457200" lvl="0" indent="-339725" algn="l" rtl="0">
              <a:spcBef>
                <a:spcPts val="560"/>
              </a:spcBef>
              <a:spcAft>
                <a:spcPts val="0"/>
              </a:spcAft>
              <a:buSzPct val="100000"/>
              <a:buChar char="•"/>
            </a:pPr>
            <a:r>
              <a:rPr lang="en-US"/>
              <a:t>Establishment of the OhioMeansJobsReadiness Seal for high school diplomas</a:t>
            </a:r>
            <a:endParaRPr/>
          </a:p>
          <a:p>
            <a:pPr marL="457200" lvl="0" indent="-339725" algn="l" rtl="0">
              <a:spcBef>
                <a:spcPts val="0"/>
              </a:spcBef>
              <a:spcAft>
                <a:spcPts val="0"/>
              </a:spcAft>
              <a:buSzPct val="100000"/>
              <a:buChar char="•"/>
            </a:pPr>
            <a:r>
              <a:rPr lang="en-US"/>
              <a:t>Development of an option for students to participate in pre-apprenticeship training programs </a:t>
            </a:r>
            <a:endParaRPr/>
          </a:p>
          <a:p>
            <a:pPr marL="457200" lvl="0" indent="-339725" algn="l" rtl="0">
              <a:spcBef>
                <a:spcPts val="0"/>
              </a:spcBef>
              <a:spcAft>
                <a:spcPts val="0"/>
              </a:spcAft>
              <a:buSzPct val="100000"/>
              <a:buChar char="•"/>
            </a:pPr>
            <a:r>
              <a:rPr lang="en-US"/>
              <a:t>Creation of an in-demand jobs week</a:t>
            </a:r>
            <a:endParaRPr/>
          </a:p>
          <a:p>
            <a:pPr marL="457200" lvl="0" indent="-339725" algn="l" rtl="0">
              <a:spcBef>
                <a:spcPts val="0"/>
              </a:spcBef>
              <a:spcAft>
                <a:spcPts val="0"/>
              </a:spcAft>
              <a:buSzPct val="100000"/>
              <a:buChar char="•"/>
            </a:pPr>
            <a:r>
              <a:rPr lang="en-US"/>
              <a:t>Development of a regional workforce collaboration model providing career services to students </a:t>
            </a:r>
            <a:endParaRPr/>
          </a:p>
          <a:p>
            <a:pPr marL="457200" lvl="0" indent="-339725" algn="l" rtl="0">
              <a:spcBef>
                <a:spcPts val="0"/>
              </a:spcBef>
              <a:spcAft>
                <a:spcPts val="0"/>
              </a:spcAft>
              <a:buSzPct val="100000"/>
              <a:buChar char="•"/>
            </a:pPr>
            <a:r>
              <a:rPr lang="en-US"/>
              <a:t>A requirement that standards for school district and educational service center (ESC) business advisory councils be established</a:t>
            </a:r>
            <a:endParaRPr/>
          </a:p>
          <a:p>
            <a:pPr marL="0" lvl="0" indent="0" algn="l" rtl="0">
              <a:spcBef>
                <a:spcPts val="560"/>
              </a:spcBef>
              <a:spcAft>
                <a:spcPts val="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g2210091e41a_3_228"/>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t>Smart Mobility</a:t>
            </a:r>
            <a:endParaRPr/>
          </a:p>
        </p:txBody>
      </p:sp>
      <p:sp>
        <p:nvSpPr>
          <p:cNvPr id="315" name="Google Shape;315;g2210091e41a_3_228"/>
          <p:cNvSpPr txBox="1">
            <a:spLocks noGrp="1"/>
          </p:cNvSpPr>
          <p:nvPr>
            <p:ph type="body" idx="1"/>
          </p:nvPr>
        </p:nvSpPr>
        <p:spPr>
          <a:xfrm>
            <a:off x="5348175" y="1600200"/>
            <a:ext cx="3338700" cy="4526100"/>
          </a:xfrm>
          <a:prstGeom prst="rect">
            <a:avLst/>
          </a:prstGeom>
        </p:spPr>
        <p:txBody>
          <a:bodyPr spcFirstLastPara="1" wrap="square" lIns="91425" tIns="45700" rIns="91425" bIns="45700" anchor="t" anchorCtr="0">
            <a:normAutofit/>
          </a:bodyPr>
          <a:lstStyle/>
          <a:p>
            <a:pPr marL="0" lvl="0" indent="0" algn="l" rtl="0">
              <a:spcBef>
                <a:spcPts val="640"/>
              </a:spcBef>
              <a:spcAft>
                <a:spcPts val="0"/>
              </a:spcAft>
              <a:buNone/>
            </a:pPr>
            <a:r>
              <a:rPr lang="en-US" sz="1500">
                <a:latin typeface="Verdana"/>
                <a:ea typeface="Verdana"/>
                <a:cs typeface="Verdana"/>
                <a:sym typeface="Verdana"/>
              </a:rPr>
              <a:t>The Smart Mobility Ambassador Equipment Grant directed towards educators in ESC of Central Ohio Member Districts who are interested in implementing smart mobility activities into their classroom or after-school programs. This grant helps educators purchase the necessary resources and technology needed to implement smart mobility activities at their school.</a:t>
            </a:r>
            <a:endParaRPr sz="1500">
              <a:latin typeface="Verdana"/>
              <a:ea typeface="Verdana"/>
              <a:cs typeface="Verdana"/>
              <a:sym typeface="Verdana"/>
            </a:endParaRPr>
          </a:p>
          <a:p>
            <a:pPr marL="0" lvl="0" indent="0" algn="l" rtl="0">
              <a:spcBef>
                <a:spcPts val="640"/>
              </a:spcBef>
              <a:spcAft>
                <a:spcPts val="0"/>
              </a:spcAft>
              <a:buNone/>
            </a:pPr>
            <a:endParaRPr sz="1500">
              <a:latin typeface="Verdana"/>
              <a:ea typeface="Verdana"/>
              <a:cs typeface="Verdana"/>
              <a:sym typeface="Verdana"/>
            </a:endParaRPr>
          </a:p>
          <a:p>
            <a:pPr marL="0" lvl="0" indent="0" algn="l" rtl="0">
              <a:spcBef>
                <a:spcPts val="640"/>
              </a:spcBef>
              <a:spcAft>
                <a:spcPts val="0"/>
              </a:spcAft>
              <a:buNone/>
            </a:pPr>
            <a:r>
              <a:rPr lang="en-US" sz="1500">
                <a:latin typeface="Verdana"/>
                <a:ea typeface="Verdana"/>
                <a:cs typeface="Verdana"/>
                <a:sym typeface="Verdana"/>
              </a:rPr>
              <a:t>The grant is providing equipment such as drones and Ozobots for Avalon Elementary.</a:t>
            </a:r>
            <a:endParaRPr sz="1500">
              <a:latin typeface="Verdana"/>
              <a:ea typeface="Verdana"/>
              <a:cs typeface="Verdana"/>
              <a:sym typeface="Verdana"/>
            </a:endParaRPr>
          </a:p>
        </p:txBody>
      </p:sp>
      <p:pic>
        <p:nvPicPr>
          <p:cNvPr id="316" name="Google Shape;316;g2210091e41a_3_228"/>
          <p:cNvPicPr preferRelativeResize="0"/>
          <p:nvPr/>
        </p:nvPicPr>
        <p:blipFill>
          <a:blip r:embed="rId3">
            <a:alphaModFix/>
          </a:blip>
          <a:stretch>
            <a:fillRect/>
          </a:stretch>
        </p:blipFill>
        <p:spPr>
          <a:xfrm>
            <a:off x="457200" y="3375125"/>
            <a:ext cx="4890975" cy="2751175"/>
          </a:xfrm>
          <a:prstGeom prst="rect">
            <a:avLst/>
          </a:prstGeom>
          <a:noFill/>
          <a:ln>
            <a:noFill/>
          </a:ln>
        </p:spPr>
      </p:pic>
      <p:pic>
        <p:nvPicPr>
          <p:cNvPr id="317" name="Google Shape;317;g2210091e41a_3_228"/>
          <p:cNvPicPr preferRelativeResize="0"/>
          <p:nvPr/>
        </p:nvPicPr>
        <p:blipFill>
          <a:blip r:embed="rId4">
            <a:alphaModFix/>
          </a:blip>
          <a:stretch>
            <a:fillRect/>
          </a:stretch>
        </p:blipFill>
        <p:spPr>
          <a:xfrm>
            <a:off x="873336" y="1417649"/>
            <a:ext cx="3730264" cy="19574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g2210091e41a_3_240"/>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t>New Skills For Youth</a:t>
            </a:r>
            <a:endParaRPr/>
          </a:p>
        </p:txBody>
      </p:sp>
      <p:sp>
        <p:nvSpPr>
          <p:cNvPr id="324" name="Google Shape;324;g2210091e41a_3_240"/>
          <p:cNvSpPr txBox="1">
            <a:spLocks noGrp="1"/>
          </p:cNvSpPr>
          <p:nvPr>
            <p:ph type="body" idx="1"/>
          </p:nvPr>
        </p:nvSpPr>
        <p:spPr>
          <a:xfrm>
            <a:off x="457200" y="1600200"/>
            <a:ext cx="8229600" cy="4526100"/>
          </a:xfrm>
          <a:prstGeom prst="rect">
            <a:avLst/>
          </a:prstGeom>
        </p:spPr>
        <p:txBody>
          <a:bodyPr spcFirstLastPara="1" wrap="square" lIns="91425" tIns="45700" rIns="91425" bIns="45700" anchor="t" anchorCtr="0">
            <a:normAutofit/>
          </a:bodyPr>
          <a:lstStyle/>
          <a:p>
            <a:pPr marL="0" lvl="0" indent="0" algn="l" rtl="0">
              <a:spcBef>
                <a:spcPts val="640"/>
              </a:spcBef>
              <a:spcAft>
                <a:spcPts val="0"/>
              </a:spcAft>
              <a:buNone/>
            </a:pPr>
            <a:endParaRPr/>
          </a:p>
        </p:txBody>
      </p:sp>
      <p:pic>
        <p:nvPicPr>
          <p:cNvPr id="325" name="Google Shape;325;g2210091e41a_3_240"/>
          <p:cNvPicPr preferRelativeResize="0"/>
          <p:nvPr/>
        </p:nvPicPr>
        <p:blipFill>
          <a:blip r:embed="rId3">
            <a:alphaModFix/>
          </a:blip>
          <a:stretch>
            <a:fillRect/>
          </a:stretch>
        </p:blipFill>
        <p:spPr>
          <a:xfrm>
            <a:off x="0" y="0"/>
            <a:ext cx="9144001" cy="68580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g2210091e41a_3_252"/>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t>Educator Bootcamp</a:t>
            </a:r>
            <a:endParaRPr/>
          </a:p>
        </p:txBody>
      </p:sp>
      <p:sp>
        <p:nvSpPr>
          <p:cNvPr id="332" name="Google Shape;332;g2210091e41a_3_252"/>
          <p:cNvSpPr txBox="1">
            <a:spLocks noGrp="1"/>
          </p:cNvSpPr>
          <p:nvPr>
            <p:ph type="body" idx="1"/>
          </p:nvPr>
        </p:nvSpPr>
        <p:spPr>
          <a:xfrm>
            <a:off x="457200" y="1600200"/>
            <a:ext cx="8229600" cy="4526100"/>
          </a:xfrm>
          <a:prstGeom prst="rect">
            <a:avLst/>
          </a:prstGeom>
        </p:spPr>
        <p:txBody>
          <a:bodyPr spcFirstLastPara="1" wrap="square" lIns="91425" tIns="45700" rIns="91425" bIns="45700" anchor="t" anchorCtr="0">
            <a:normAutofit/>
          </a:bodyPr>
          <a:lstStyle/>
          <a:p>
            <a:pPr marL="0" lvl="0" indent="0" algn="l" rtl="0">
              <a:spcBef>
                <a:spcPts val="640"/>
              </a:spcBef>
              <a:spcAft>
                <a:spcPts val="0"/>
              </a:spcAft>
              <a:buNone/>
            </a:pPr>
            <a:endParaRPr/>
          </a:p>
        </p:txBody>
      </p:sp>
      <p:pic>
        <p:nvPicPr>
          <p:cNvPr id="333" name="Google Shape;333;g2210091e41a_3_252"/>
          <p:cNvPicPr preferRelativeResize="0"/>
          <p:nvPr/>
        </p:nvPicPr>
        <p:blipFill>
          <a:blip r:embed="rId3">
            <a:alphaModFix/>
          </a:blip>
          <a:stretch>
            <a:fillRect/>
          </a:stretch>
        </p:blipFill>
        <p:spPr>
          <a:xfrm>
            <a:off x="319088" y="1294150"/>
            <a:ext cx="8505825" cy="478452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7"/>
        <p:cNvGrpSpPr/>
        <p:nvPr/>
      </p:nvGrpSpPr>
      <p:grpSpPr>
        <a:xfrm>
          <a:off x="0" y="0"/>
          <a:ext cx="0" cy="0"/>
          <a:chOff x="0" y="0"/>
          <a:chExt cx="0" cy="0"/>
        </a:xfrm>
      </p:grpSpPr>
      <p:pic>
        <p:nvPicPr>
          <p:cNvPr id="338" name="Google Shape;338;g2210091e41a_3_152"/>
          <p:cNvPicPr preferRelativeResize="0"/>
          <p:nvPr/>
        </p:nvPicPr>
        <p:blipFill>
          <a:blip r:embed="rId3">
            <a:alphaModFix/>
          </a:blip>
          <a:stretch>
            <a:fillRect/>
          </a:stretch>
        </p:blipFill>
        <p:spPr>
          <a:xfrm>
            <a:off x="152400" y="3741269"/>
            <a:ext cx="1304000" cy="1485575"/>
          </a:xfrm>
          <a:prstGeom prst="rect">
            <a:avLst/>
          </a:prstGeom>
          <a:noFill/>
          <a:ln>
            <a:noFill/>
          </a:ln>
        </p:spPr>
      </p:pic>
      <p:sp>
        <p:nvSpPr>
          <p:cNvPr id="339" name="Google Shape;339;g2210091e41a_3_152"/>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sz="2577"/>
              <a:t>Franklin County Children Services - Career Exploration Event</a:t>
            </a:r>
            <a:endParaRPr sz="2244"/>
          </a:p>
          <a:p>
            <a:pPr marL="0" lvl="0" indent="0" algn="l" rtl="0">
              <a:spcBef>
                <a:spcPts val="0"/>
              </a:spcBef>
              <a:spcAft>
                <a:spcPts val="0"/>
              </a:spcAft>
              <a:buNone/>
            </a:pPr>
            <a:endParaRPr/>
          </a:p>
        </p:txBody>
      </p:sp>
      <p:pic>
        <p:nvPicPr>
          <p:cNvPr id="340" name="Google Shape;340;g2210091e41a_3_152"/>
          <p:cNvPicPr preferRelativeResize="0"/>
          <p:nvPr/>
        </p:nvPicPr>
        <p:blipFill>
          <a:blip r:embed="rId4">
            <a:alphaModFix/>
          </a:blip>
          <a:stretch>
            <a:fillRect/>
          </a:stretch>
        </p:blipFill>
        <p:spPr>
          <a:xfrm>
            <a:off x="87498" y="1356968"/>
            <a:ext cx="1766700" cy="1143924"/>
          </a:xfrm>
          <a:prstGeom prst="rect">
            <a:avLst/>
          </a:prstGeom>
          <a:noFill/>
          <a:ln>
            <a:noFill/>
          </a:ln>
        </p:spPr>
      </p:pic>
      <p:pic>
        <p:nvPicPr>
          <p:cNvPr id="341" name="Google Shape;341;g2210091e41a_3_152"/>
          <p:cNvPicPr preferRelativeResize="0"/>
          <p:nvPr/>
        </p:nvPicPr>
        <p:blipFill>
          <a:blip r:embed="rId5">
            <a:alphaModFix/>
          </a:blip>
          <a:stretch>
            <a:fillRect/>
          </a:stretch>
        </p:blipFill>
        <p:spPr>
          <a:xfrm>
            <a:off x="2046150" y="1356967"/>
            <a:ext cx="1143925" cy="1143925"/>
          </a:xfrm>
          <a:prstGeom prst="rect">
            <a:avLst/>
          </a:prstGeom>
          <a:noFill/>
          <a:ln>
            <a:noFill/>
          </a:ln>
        </p:spPr>
      </p:pic>
      <p:pic>
        <p:nvPicPr>
          <p:cNvPr id="342" name="Google Shape;342;g2210091e41a_3_152"/>
          <p:cNvPicPr preferRelativeResize="0"/>
          <p:nvPr/>
        </p:nvPicPr>
        <p:blipFill>
          <a:blip r:embed="rId6">
            <a:alphaModFix/>
          </a:blip>
          <a:stretch>
            <a:fillRect/>
          </a:stretch>
        </p:blipFill>
        <p:spPr>
          <a:xfrm>
            <a:off x="3469300" y="1619050"/>
            <a:ext cx="1517925" cy="750800"/>
          </a:xfrm>
          <a:prstGeom prst="rect">
            <a:avLst/>
          </a:prstGeom>
          <a:noFill/>
          <a:ln>
            <a:noFill/>
          </a:ln>
        </p:spPr>
      </p:pic>
      <p:pic>
        <p:nvPicPr>
          <p:cNvPr id="343" name="Google Shape;343;g2210091e41a_3_152"/>
          <p:cNvPicPr preferRelativeResize="0"/>
          <p:nvPr/>
        </p:nvPicPr>
        <p:blipFill>
          <a:blip r:embed="rId7">
            <a:alphaModFix/>
          </a:blip>
          <a:stretch>
            <a:fillRect/>
          </a:stretch>
        </p:blipFill>
        <p:spPr>
          <a:xfrm>
            <a:off x="5218475" y="1663500"/>
            <a:ext cx="2176350" cy="684125"/>
          </a:xfrm>
          <a:prstGeom prst="rect">
            <a:avLst/>
          </a:prstGeom>
          <a:noFill/>
          <a:ln>
            <a:noFill/>
          </a:ln>
        </p:spPr>
      </p:pic>
      <p:pic>
        <p:nvPicPr>
          <p:cNvPr id="344" name="Google Shape;344;g2210091e41a_3_152"/>
          <p:cNvPicPr preferRelativeResize="0"/>
          <p:nvPr/>
        </p:nvPicPr>
        <p:blipFill>
          <a:blip r:embed="rId8">
            <a:alphaModFix/>
          </a:blip>
          <a:stretch>
            <a:fillRect/>
          </a:stretch>
        </p:blipFill>
        <p:spPr>
          <a:xfrm>
            <a:off x="311700" y="2842500"/>
            <a:ext cx="791775" cy="879750"/>
          </a:xfrm>
          <a:prstGeom prst="rect">
            <a:avLst/>
          </a:prstGeom>
          <a:noFill/>
          <a:ln>
            <a:noFill/>
          </a:ln>
        </p:spPr>
      </p:pic>
      <p:pic>
        <p:nvPicPr>
          <p:cNvPr id="345" name="Google Shape;345;g2210091e41a_3_152"/>
          <p:cNvPicPr preferRelativeResize="0"/>
          <p:nvPr/>
        </p:nvPicPr>
        <p:blipFill>
          <a:blip r:embed="rId9">
            <a:alphaModFix/>
          </a:blip>
          <a:stretch>
            <a:fillRect/>
          </a:stretch>
        </p:blipFill>
        <p:spPr>
          <a:xfrm>
            <a:off x="7626075" y="1545292"/>
            <a:ext cx="1517925" cy="861431"/>
          </a:xfrm>
          <a:prstGeom prst="rect">
            <a:avLst/>
          </a:prstGeom>
          <a:noFill/>
          <a:ln>
            <a:noFill/>
          </a:ln>
        </p:spPr>
      </p:pic>
      <p:pic>
        <p:nvPicPr>
          <p:cNvPr id="346" name="Google Shape;346;g2210091e41a_3_152"/>
          <p:cNvPicPr preferRelativeResize="0"/>
          <p:nvPr/>
        </p:nvPicPr>
        <p:blipFill>
          <a:blip r:embed="rId10">
            <a:alphaModFix/>
          </a:blip>
          <a:stretch>
            <a:fillRect/>
          </a:stretch>
        </p:blipFill>
        <p:spPr>
          <a:xfrm>
            <a:off x="1295450" y="2882227"/>
            <a:ext cx="2864066" cy="861425"/>
          </a:xfrm>
          <a:prstGeom prst="rect">
            <a:avLst/>
          </a:prstGeom>
          <a:noFill/>
          <a:ln>
            <a:noFill/>
          </a:ln>
        </p:spPr>
      </p:pic>
      <p:pic>
        <p:nvPicPr>
          <p:cNvPr id="347" name="Google Shape;347;g2210091e41a_3_152"/>
          <p:cNvPicPr preferRelativeResize="0"/>
          <p:nvPr/>
        </p:nvPicPr>
        <p:blipFill>
          <a:blip r:embed="rId11">
            <a:alphaModFix/>
          </a:blip>
          <a:stretch>
            <a:fillRect/>
          </a:stretch>
        </p:blipFill>
        <p:spPr>
          <a:xfrm>
            <a:off x="4465025" y="2794950"/>
            <a:ext cx="951075" cy="951075"/>
          </a:xfrm>
          <a:prstGeom prst="rect">
            <a:avLst/>
          </a:prstGeom>
          <a:noFill/>
          <a:ln>
            <a:noFill/>
          </a:ln>
        </p:spPr>
      </p:pic>
      <p:pic>
        <p:nvPicPr>
          <p:cNvPr id="348" name="Google Shape;348;g2210091e41a_3_152"/>
          <p:cNvPicPr preferRelativeResize="0"/>
          <p:nvPr/>
        </p:nvPicPr>
        <p:blipFill>
          <a:blip r:embed="rId12">
            <a:alphaModFix/>
          </a:blip>
          <a:stretch>
            <a:fillRect/>
          </a:stretch>
        </p:blipFill>
        <p:spPr>
          <a:xfrm>
            <a:off x="5869000" y="3021804"/>
            <a:ext cx="2176350" cy="610782"/>
          </a:xfrm>
          <a:prstGeom prst="rect">
            <a:avLst/>
          </a:prstGeom>
          <a:noFill/>
          <a:ln>
            <a:noFill/>
          </a:ln>
        </p:spPr>
      </p:pic>
      <p:pic>
        <p:nvPicPr>
          <p:cNvPr id="349" name="Google Shape;349;g2210091e41a_3_152"/>
          <p:cNvPicPr preferRelativeResize="0"/>
          <p:nvPr/>
        </p:nvPicPr>
        <p:blipFill>
          <a:blip r:embed="rId13">
            <a:alphaModFix/>
          </a:blip>
          <a:stretch>
            <a:fillRect/>
          </a:stretch>
        </p:blipFill>
        <p:spPr>
          <a:xfrm>
            <a:off x="1698275" y="4441705"/>
            <a:ext cx="2285150" cy="434925"/>
          </a:xfrm>
          <a:prstGeom prst="rect">
            <a:avLst/>
          </a:prstGeom>
          <a:noFill/>
          <a:ln>
            <a:noFill/>
          </a:ln>
        </p:spPr>
      </p:pic>
      <p:pic>
        <p:nvPicPr>
          <p:cNvPr id="350" name="Google Shape;350;g2210091e41a_3_152"/>
          <p:cNvPicPr preferRelativeResize="0"/>
          <p:nvPr/>
        </p:nvPicPr>
        <p:blipFill>
          <a:blip r:embed="rId14">
            <a:alphaModFix/>
          </a:blip>
          <a:stretch>
            <a:fillRect/>
          </a:stretch>
        </p:blipFill>
        <p:spPr>
          <a:xfrm>
            <a:off x="4225300" y="4143104"/>
            <a:ext cx="2487945" cy="750800"/>
          </a:xfrm>
          <a:prstGeom prst="rect">
            <a:avLst/>
          </a:prstGeom>
          <a:noFill/>
          <a:ln>
            <a:noFill/>
          </a:ln>
        </p:spPr>
      </p:pic>
      <p:pic>
        <p:nvPicPr>
          <p:cNvPr id="351" name="Google Shape;351;g2210091e41a_3_152"/>
          <p:cNvPicPr preferRelativeResize="0"/>
          <p:nvPr/>
        </p:nvPicPr>
        <p:blipFill>
          <a:blip r:embed="rId15">
            <a:alphaModFix/>
          </a:blip>
          <a:stretch>
            <a:fillRect/>
          </a:stretch>
        </p:blipFill>
        <p:spPr>
          <a:xfrm>
            <a:off x="87500" y="5272804"/>
            <a:ext cx="2443258" cy="980572"/>
          </a:xfrm>
          <a:prstGeom prst="rect">
            <a:avLst/>
          </a:prstGeom>
          <a:noFill/>
          <a:ln>
            <a:noFill/>
          </a:ln>
        </p:spPr>
      </p:pic>
      <p:pic>
        <p:nvPicPr>
          <p:cNvPr id="352" name="Google Shape;352;g2210091e41a_3_152"/>
          <p:cNvPicPr preferRelativeResize="0"/>
          <p:nvPr/>
        </p:nvPicPr>
        <p:blipFill>
          <a:blip r:embed="rId16">
            <a:alphaModFix/>
          </a:blip>
          <a:stretch>
            <a:fillRect/>
          </a:stretch>
        </p:blipFill>
        <p:spPr>
          <a:xfrm>
            <a:off x="7150000" y="3890500"/>
            <a:ext cx="1682300" cy="1261725"/>
          </a:xfrm>
          <a:prstGeom prst="rect">
            <a:avLst/>
          </a:prstGeom>
          <a:noFill/>
          <a:ln>
            <a:noFill/>
          </a:ln>
        </p:spPr>
      </p:pic>
      <p:pic>
        <p:nvPicPr>
          <p:cNvPr id="353" name="Google Shape;353;g2210091e41a_3_152"/>
          <p:cNvPicPr preferRelativeResize="0"/>
          <p:nvPr/>
        </p:nvPicPr>
        <p:blipFill>
          <a:blip r:embed="rId17">
            <a:alphaModFix/>
          </a:blip>
          <a:stretch>
            <a:fillRect/>
          </a:stretch>
        </p:blipFill>
        <p:spPr>
          <a:xfrm>
            <a:off x="2660808" y="5432500"/>
            <a:ext cx="2970230" cy="6591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731"/>
              </a:spcBef>
              <a:spcAft>
                <a:spcPts val="0"/>
              </a:spcAft>
              <a:buClr>
                <a:schemeClr val="dk1"/>
              </a:buClr>
              <a:buSzPct val="100000"/>
              <a:buFont typeface="Arial"/>
              <a:buNone/>
            </a:pPr>
            <a:r>
              <a:rPr lang="en-US" sz="4300" b="1">
                <a:solidFill>
                  <a:schemeClr val="dk1"/>
                </a:solidFill>
              </a:rPr>
              <a:t>B﻿ridgED with Delaware County School Districts</a:t>
            </a:r>
            <a:endParaRPr/>
          </a:p>
        </p:txBody>
      </p:sp>
      <p:sp>
        <p:nvSpPr>
          <p:cNvPr id="359" name="Google Shape;359;p3"/>
          <p:cNvSpPr txBox="1">
            <a:spLocks noGrp="1"/>
          </p:cNvSpPr>
          <p:nvPr>
            <p:ph type="body" idx="1"/>
          </p:nvPr>
        </p:nvSpPr>
        <p:spPr>
          <a:xfrm>
            <a:off x="227175" y="1645200"/>
            <a:ext cx="8704200" cy="3174300"/>
          </a:xfrm>
          <a:prstGeom prst="rect">
            <a:avLst/>
          </a:prstGeom>
          <a:noFill/>
          <a:ln>
            <a:noFill/>
          </a:ln>
        </p:spPr>
        <p:txBody>
          <a:bodyPr spcFirstLastPara="1" wrap="square" lIns="91425" tIns="45700" rIns="91425" bIns="45700" anchor="t" anchorCtr="0">
            <a:normAutofit fontScale="70000" lnSpcReduction="20000"/>
          </a:bodyPr>
          <a:lstStyle/>
          <a:p>
            <a:pPr marL="0" lvl="0" indent="0" algn="l" rtl="0">
              <a:lnSpc>
                <a:spcPct val="100000"/>
              </a:lnSpc>
              <a:spcBef>
                <a:spcPts val="480"/>
              </a:spcBef>
              <a:spcAft>
                <a:spcPts val="0"/>
              </a:spcAft>
              <a:buNone/>
            </a:pPr>
            <a:r>
              <a:rPr lang="en-US"/>
              <a:t>Bridge Ed is a consulting company, built by corporate engagement professionals in academia, that strives to solve the fundamental challenges of helping companies and districts work together. Through this exciting partnership, the districts will create opportunities for students to receive career path exposure, workforce development, internships, and so much more.</a:t>
            </a:r>
            <a:endParaRPr/>
          </a:p>
          <a:p>
            <a:pPr marL="0" lvl="0" indent="0" algn="l" rtl="0">
              <a:lnSpc>
                <a:spcPct val="100000"/>
              </a:lnSpc>
              <a:spcBef>
                <a:spcPts val="480"/>
              </a:spcBef>
              <a:spcAft>
                <a:spcPts val="0"/>
              </a:spcAft>
              <a:buNone/>
            </a:pPr>
            <a:endParaRPr/>
          </a:p>
          <a:p>
            <a:pPr marL="342900" lvl="0" indent="-297180" algn="l" rtl="0">
              <a:spcBef>
                <a:spcPts val="0"/>
              </a:spcBef>
              <a:spcAft>
                <a:spcPts val="0"/>
              </a:spcAft>
              <a:buSzPct val="100000"/>
              <a:buChar char="•"/>
            </a:pPr>
            <a:r>
              <a:rPr lang="en-US" sz="2400" b="1"/>
              <a:t>Christy Bertolo</a:t>
            </a:r>
            <a:r>
              <a:rPr lang="en-US" sz="2400"/>
              <a:t>, Co-Founder of UNITE and BridgED</a:t>
            </a:r>
            <a:endParaRPr/>
          </a:p>
          <a:p>
            <a:pPr marL="342900" lvl="0" indent="-297180" algn="l" rtl="0">
              <a:spcBef>
                <a:spcPts val="480"/>
              </a:spcBef>
              <a:spcAft>
                <a:spcPts val="0"/>
              </a:spcAft>
              <a:buSzPct val="100000"/>
              <a:buChar char="•"/>
            </a:pPr>
            <a:r>
              <a:rPr lang="en-US" sz="2400" b="1"/>
              <a:t>Chris Svec, </a:t>
            </a:r>
            <a:r>
              <a:rPr lang="en-US" sz="2400"/>
              <a:t>Co-Founder of UNITE and BridgED</a:t>
            </a:r>
            <a:endParaRPr/>
          </a:p>
          <a:p>
            <a:pPr marL="0" lvl="0" indent="0" algn="l" rtl="0">
              <a:lnSpc>
                <a:spcPct val="100000"/>
              </a:lnSpc>
              <a:spcBef>
                <a:spcPts val="480"/>
              </a:spcBef>
              <a:spcAft>
                <a:spcPts val="0"/>
              </a:spcAft>
              <a:buNone/>
            </a:pPr>
            <a:endParaRPr/>
          </a:p>
        </p:txBody>
      </p:sp>
      <p:pic>
        <p:nvPicPr>
          <p:cNvPr id="360" name="Google Shape;360;p3"/>
          <p:cNvPicPr preferRelativeResize="0"/>
          <p:nvPr/>
        </p:nvPicPr>
        <p:blipFill rotWithShape="1">
          <a:blip r:embed="rId3">
            <a:alphaModFix/>
          </a:blip>
          <a:srcRect/>
          <a:stretch/>
        </p:blipFill>
        <p:spPr>
          <a:xfrm>
            <a:off x="4478225" y="4819450"/>
            <a:ext cx="1431650" cy="1431650"/>
          </a:xfrm>
          <a:prstGeom prst="rect">
            <a:avLst/>
          </a:prstGeom>
          <a:noFill/>
          <a:ln>
            <a:noFill/>
          </a:ln>
        </p:spPr>
      </p:pic>
      <p:pic>
        <p:nvPicPr>
          <p:cNvPr id="361" name="Google Shape;361;p3"/>
          <p:cNvPicPr preferRelativeResize="0"/>
          <p:nvPr/>
        </p:nvPicPr>
        <p:blipFill rotWithShape="1">
          <a:blip r:embed="rId4">
            <a:alphaModFix/>
          </a:blip>
          <a:srcRect/>
          <a:stretch/>
        </p:blipFill>
        <p:spPr>
          <a:xfrm>
            <a:off x="2358525" y="4819450"/>
            <a:ext cx="1431650" cy="14316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g2210091e41a_3_81"/>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t>Where Are We Going Next?</a:t>
            </a:r>
            <a:endParaRPr/>
          </a:p>
        </p:txBody>
      </p:sp>
      <p:sp>
        <p:nvSpPr>
          <p:cNvPr id="368" name="Google Shape;368;g2210091e41a_3_81"/>
          <p:cNvSpPr txBox="1">
            <a:spLocks noGrp="1"/>
          </p:cNvSpPr>
          <p:nvPr>
            <p:ph type="body" idx="1"/>
          </p:nvPr>
        </p:nvSpPr>
        <p:spPr>
          <a:xfrm>
            <a:off x="457200" y="1600200"/>
            <a:ext cx="4038600" cy="4526100"/>
          </a:xfrm>
          <a:prstGeom prst="rect">
            <a:avLst/>
          </a:prstGeom>
        </p:spPr>
        <p:txBody>
          <a:bodyPr spcFirstLastPara="1" wrap="square" lIns="91425" tIns="45700" rIns="91425" bIns="45700" anchor="t" anchorCtr="0">
            <a:normAutofit/>
          </a:bodyPr>
          <a:lstStyle/>
          <a:p>
            <a:pPr marL="0" lvl="0" indent="0" algn="ctr" rtl="0">
              <a:spcBef>
                <a:spcPts val="560"/>
              </a:spcBef>
              <a:spcAft>
                <a:spcPts val="0"/>
              </a:spcAft>
              <a:buNone/>
            </a:pPr>
            <a:r>
              <a:rPr lang="en-US"/>
              <a:t>Systems Thinking</a:t>
            </a:r>
            <a:endParaRPr/>
          </a:p>
          <a:p>
            <a:pPr marL="457200" lvl="0" indent="-406400" algn="l" rtl="0">
              <a:spcBef>
                <a:spcPts val="560"/>
              </a:spcBef>
              <a:spcAft>
                <a:spcPts val="0"/>
              </a:spcAft>
              <a:buSzPts val="2800"/>
              <a:buChar char="•"/>
            </a:pPr>
            <a:r>
              <a:rPr lang="en-US"/>
              <a:t>Members drive the work</a:t>
            </a:r>
            <a:endParaRPr/>
          </a:p>
          <a:p>
            <a:pPr marL="457200" lvl="0" indent="-406400" algn="l" rtl="0">
              <a:spcBef>
                <a:spcPts val="0"/>
              </a:spcBef>
              <a:spcAft>
                <a:spcPts val="0"/>
              </a:spcAft>
              <a:buSzPts val="2800"/>
              <a:buChar char="•"/>
            </a:pPr>
            <a:r>
              <a:rPr lang="en-US"/>
              <a:t>One point of connection for business partners</a:t>
            </a:r>
            <a:endParaRPr/>
          </a:p>
          <a:p>
            <a:pPr marL="457200" lvl="0" indent="-406400" algn="l" rtl="0">
              <a:spcBef>
                <a:spcPts val="0"/>
              </a:spcBef>
              <a:spcAft>
                <a:spcPts val="0"/>
              </a:spcAft>
              <a:buSzPts val="2800"/>
              <a:buChar char="•"/>
            </a:pPr>
            <a:r>
              <a:rPr lang="en-US"/>
              <a:t>Scaling experiences</a:t>
            </a:r>
            <a:endParaRPr/>
          </a:p>
          <a:p>
            <a:pPr marL="457200" lvl="0" indent="-406400" algn="l" rtl="0">
              <a:spcBef>
                <a:spcPts val="0"/>
              </a:spcBef>
              <a:spcAft>
                <a:spcPts val="0"/>
              </a:spcAft>
              <a:buSzPts val="2800"/>
              <a:buChar char="•"/>
            </a:pPr>
            <a:r>
              <a:rPr lang="en-US"/>
              <a:t>Information sharing </a:t>
            </a:r>
            <a:endParaRPr/>
          </a:p>
        </p:txBody>
      </p:sp>
      <p:pic>
        <p:nvPicPr>
          <p:cNvPr id="369" name="Google Shape;369;g2210091e41a_3_81"/>
          <p:cNvPicPr preferRelativeResize="0"/>
          <p:nvPr/>
        </p:nvPicPr>
        <p:blipFill>
          <a:blip r:embed="rId3">
            <a:alphaModFix/>
          </a:blip>
          <a:stretch>
            <a:fillRect/>
          </a:stretch>
        </p:blipFill>
        <p:spPr>
          <a:xfrm>
            <a:off x="5183975" y="1064425"/>
            <a:ext cx="3352801" cy="52578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2"/>
              </a:buClr>
              <a:buSzPts val="4400"/>
              <a:buFont typeface="Arial"/>
              <a:buNone/>
            </a:pPr>
            <a:r>
              <a:rPr lang="en-US"/>
              <a:t>Contact Information</a:t>
            </a:r>
            <a:endParaRPr/>
          </a:p>
        </p:txBody>
      </p:sp>
      <p:sp>
        <p:nvSpPr>
          <p:cNvPr id="376" name="Google Shape;376;p17"/>
          <p:cNvSpPr txBox="1">
            <a:spLocks noGrp="1"/>
          </p:cNvSpPr>
          <p:nvPr>
            <p:ph type="body" idx="1"/>
          </p:nvPr>
        </p:nvSpPr>
        <p:spPr>
          <a:xfrm>
            <a:off x="457199" y="1417638"/>
            <a:ext cx="8361662" cy="4708525"/>
          </a:xfrm>
          <a:prstGeom prst="rect">
            <a:avLst/>
          </a:prstGeom>
          <a:noFill/>
          <a:ln>
            <a:noFill/>
          </a:ln>
        </p:spPr>
        <p:txBody>
          <a:bodyPr spcFirstLastPara="1" wrap="square" lIns="91425" tIns="45700" rIns="91425" bIns="45700" anchor="t" anchorCtr="0">
            <a:normAutofit fontScale="62500" lnSpcReduction="20000"/>
          </a:bodyPr>
          <a:lstStyle/>
          <a:p>
            <a:pPr marL="342900" lvl="0" indent="-342900" algn="l" rtl="0">
              <a:lnSpc>
                <a:spcPct val="100000"/>
              </a:lnSpc>
              <a:spcBef>
                <a:spcPts val="0"/>
              </a:spcBef>
              <a:spcAft>
                <a:spcPts val="0"/>
              </a:spcAft>
              <a:buClr>
                <a:schemeClr val="dk1"/>
              </a:buClr>
              <a:buSzPct val="100000"/>
              <a:buNone/>
            </a:pPr>
            <a:r>
              <a:rPr lang="en-US" sz="3200"/>
              <a:t>Christine Galvin</a:t>
            </a:r>
            <a:endParaRPr sz="3200"/>
          </a:p>
          <a:p>
            <a:pPr marL="342900" lvl="0" indent="-342900" algn="l" rtl="0">
              <a:lnSpc>
                <a:spcPct val="100000"/>
              </a:lnSpc>
              <a:spcBef>
                <a:spcPts val="560"/>
              </a:spcBef>
              <a:spcAft>
                <a:spcPts val="0"/>
              </a:spcAft>
              <a:buClr>
                <a:schemeClr val="dk1"/>
              </a:buClr>
              <a:buSzPct val="100000"/>
              <a:buNone/>
            </a:pPr>
            <a:r>
              <a:rPr lang="en-US"/>
              <a:t>Director of College and Career Success</a:t>
            </a:r>
            <a:endParaRPr/>
          </a:p>
          <a:p>
            <a:pPr marL="342900" lvl="0" indent="-342900" algn="l" rtl="0">
              <a:lnSpc>
                <a:spcPct val="100000"/>
              </a:lnSpc>
              <a:spcBef>
                <a:spcPts val="560"/>
              </a:spcBef>
              <a:spcAft>
                <a:spcPts val="0"/>
              </a:spcAft>
              <a:buClr>
                <a:schemeClr val="dk1"/>
              </a:buClr>
              <a:buSzPct val="100000"/>
              <a:buNone/>
            </a:pPr>
            <a:r>
              <a:rPr lang="en-US" u="sng">
                <a:solidFill>
                  <a:schemeClr val="hlink"/>
                </a:solidFill>
                <a:hlinkClick r:id="rId3"/>
              </a:rPr>
              <a:t>Christine.Galvin@escco.org</a:t>
            </a:r>
            <a:endParaRPr/>
          </a:p>
          <a:p>
            <a:pPr marL="0" lvl="0" indent="0" algn="l" rtl="0">
              <a:lnSpc>
                <a:spcPct val="100000"/>
              </a:lnSpc>
              <a:spcBef>
                <a:spcPts val="560"/>
              </a:spcBef>
              <a:spcAft>
                <a:spcPts val="0"/>
              </a:spcAft>
              <a:buClr>
                <a:schemeClr val="dk1"/>
              </a:buClr>
              <a:buSzPct val="100000"/>
              <a:buNone/>
            </a:pPr>
            <a:endParaRPr/>
          </a:p>
          <a:p>
            <a:pPr marL="0" lvl="0" indent="0" algn="l" rtl="0">
              <a:lnSpc>
                <a:spcPct val="100000"/>
              </a:lnSpc>
              <a:spcBef>
                <a:spcPts val="640"/>
              </a:spcBef>
              <a:spcAft>
                <a:spcPts val="0"/>
              </a:spcAft>
              <a:buClr>
                <a:schemeClr val="dk1"/>
              </a:buClr>
              <a:buSzPct val="100000"/>
              <a:buNone/>
            </a:pPr>
            <a:r>
              <a:rPr lang="en-US" sz="3200"/>
              <a:t>John Hambrick</a:t>
            </a:r>
            <a:endParaRPr sz="3200"/>
          </a:p>
          <a:p>
            <a:pPr marL="0" lvl="0" indent="0" algn="l" rtl="0">
              <a:lnSpc>
                <a:spcPct val="100000"/>
              </a:lnSpc>
              <a:spcBef>
                <a:spcPts val="560"/>
              </a:spcBef>
              <a:spcAft>
                <a:spcPts val="0"/>
              </a:spcAft>
              <a:buClr>
                <a:schemeClr val="dk1"/>
              </a:buClr>
              <a:buSzPct val="100000"/>
              <a:buNone/>
            </a:pPr>
            <a:r>
              <a:rPr lang="en-US"/>
              <a:t>Work-based Learning Coordinator</a:t>
            </a:r>
            <a:endParaRPr/>
          </a:p>
          <a:p>
            <a:pPr marL="0" lvl="0" indent="0" algn="l" rtl="0">
              <a:lnSpc>
                <a:spcPct val="100000"/>
              </a:lnSpc>
              <a:spcBef>
                <a:spcPts val="560"/>
              </a:spcBef>
              <a:spcAft>
                <a:spcPts val="0"/>
              </a:spcAft>
              <a:buClr>
                <a:schemeClr val="dk1"/>
              </a:buClr>
              <a:buSzPct val="100000"/>
              <a:buNone/>
            </a:pPr>
            <a:r>
              <a:rPr lang="en-US" u="sng">
                <a:solidFill>
                  <a:schemeClr val="hlink"/>
                </a:solidFill>
                <a:hlinkClick r:id="rId4"/>
              </a:rPr>
              <a:t>John.Hambrick@escco.org</a:t>
            </a:r>
            <a:r>
              <a:rPr lang="en-US"/>
              <a:t> </a:t>
            </a:r>
            <a:endParaRPr/>
          </a:p>
          <a:p>
            <a:pPr marL="0" lvl="0" indent="0" algn="l" rtl="0">
              <a:lnSpc>
                <a:spcPct val="100000"/>
              </a:lnSpc>
              <a:spcBef>
                <a:spcPts val="560"/>
              </a:spcBef>
              <a:spcAft>
                <a:spcPts val="0"/>
              </a:spcAft>
              <a:buClr>
                <a:schemeClr val="dk1"/>
              </a:buClr>
              <a:buSzPct val="100000"/>
              <a:buNone/>
            </a:pPr>
            <a:endParaRPr/>
          </a:p>
          <a:p>
            <a:pPr marL="0" lvl="0" indent="0" algn="l" rtl="0">
              <a:lnSpc>
                <a:spcPct val="100000"/>
              </a:lnSpc>
              <a:spcBef>
                <a:spcPts val="560"/>
              </a:spcBef>
              <a:spcAft>
                <a:spcPts val="0"/>
              </a:spcAft>
              <a:buClr>
                <a:schemeClr val="dk1"/>
              </a:buClr>
              <a:buSzPct val="100000"/>
              <a:buNone/>
            </a:pPr>
            <a:r>
              <a:rPr lang="en-US"/>
              <a:t>Jama Cobb</a:t>
            </a:r>
            <a:endParaRPr/>
          </a:p>
          <a:p>
            <a:pPr marL="0" lvl="0" indent="0" algn="l" rtl="0">
              <a:lnSpc>
                <a:spcPct val="100000"/>
              </a:lnSpc>
              <a:spcBef>
                <a:spcPts val="560"/>
              </a:spcBef>
              <a:spcAft>
                <a:spcPts val="0"/>
              </a:spcAft>
              <a:buClr>
                <a:schemeClr val="dk1"/>
              </a:buClr>
              <a:buSzPct val="100000"/>
              <a:buNone/>
            </a:pPr>
            <a:r>
              <a:rPr lang="en-US"/>
              <a:t>Work-based Learning Coordinator</a:t>
            </a:r>
            <a:endParaRPr/>
          </a:p>
          <a:p>
            <a:pPr marL="0" lvl="0" indent="0" algn="l" rtl="0">
              <a:lnSpc>
                <a:spcPct val="100000"/>
              </a:lnSpc>
              <a:spcBef>
                <a:spcPts val="560"/>
              </a:spcBef>
              <a:spcAft>
                <a:spcPts val="0"/>
              </a:spcAft>
              <a:buClr>
                <a:schemeClr val="dk1"/>
              </a:buClr>
              <a:buSzPct val="100000"/>
              <a:buNone/>
            </a:pPr>
            <a:r>
              <a:rPr lang="en-US" u="sng">
                <a:solidFill>
                  <a:schemeClr val="hlink"/>
                </a:solidFill>
                <a:hlinkClick r:id="rId5"/>
              </a:rPr>
              <a:t>Jama.Cobb@escco.org</a:t>
            </a:r>
            <a:endParaRPr/>
          </a:p>
          <a:p>
            <a:pPr marL="0" lvl="0" indent="0" algn="l" rtl="0">
              <a:lnSpc>
                <a:spcPct val="100000"/>
              </a:lnSpc>
              <a:spcBef>
                <a:spcPts val="560"/>
              </a:spcBef>
              <a:spcAft>
                <a:spcPts val="0"/>
              </a:spcAft>
              <a:buClr>
                <a:schemeClr val="dk1"/>
              </a:buClr>
              <a:buSzPct val="100000"/>
              <a:buNone/>
            </a:pPr>
            <a:endParaRPr/>
          </a:p>
          <a:p>
            <a:pPr marL="0" lvl="0" indent="0" algn="l" rtl="0">
              <a:lnSpc>
                <a:spcPct val="100000"/>
              </a:lnSpc>
              <a:spcBef>
                <a:spcPts val="560"/>
              </a:spcBef>
              <a:spcAft>
                <a:spcPts val="0"/>
              </a:spcAft>
              <a:buClr>
                <a:schemeClr val="dk1"/>
              </a:buClr>
              <a:buSzPct val="100000"/>
              <a:buNone/>
            </a:pPr>
            <a:r>
              <a:rPr lang="en-US"/>
              <a:t>Mike Kerr</a:t>
            </a:r>
            <a:endParaRPr/>
          </a:p>
          <a:p>
            <a:pPr marL="0" lvl="0" indent="0" algn="l" rtl="0">
              <a:lnSpc>
                <a:spcPct val="100000"/>
              </a:lnSpc>
              <a:spcBef>
                <a:spcPts val="560"/>
              </a:spcBef>
              <a:spcAft>
                <a:spcPts val="0"/>
              </a:spcAft>
              <a:buClr>
                <a:schemeClr val="dk1"/>
              </a:buClr>
              <a:buSzPct val="100000"/>
              <a:buNone/>
            </a:pPr>
            <a:r>
              <a:rPr lang="en-US"/>
              <a:t>Career Intervention/Workforce Development Specialist</a:t>
            </a:r>
            <a:endParaRPr/>
          </a:p>
          <a:p>
            <a:pPr marL="0" lvl="0" indent="0" algn="l" rtl="0">
              <a:lnSpc>
                <a:spcPct val="100000"/>
              </a:lnSpc>
              <a:spcBef>
                <a:spcPts val="560"/>
              </a:spcBef>
              <a:spcAft>
                <a:spcPts val="0"/>
              </a:spcAft>
              <a:buClr>
                <a:schemeClr val="dk1"/>
              </a:buClr>
              <a:buSzPct val="100000"/>
              <a:buNone/>
            </a:pPr>
            <a:r>
              <a:rPr lang="en-US" u="sng">
                <a:solidFill>
                  <a:schemeClr val="hlink"/>
                </a:solidFill>
                <a:hlinkClick r:id="rId6"/>
              </a:rPr>
              <a:t>Michael.Kerr@escco.org</a:t>
            </a:r>
            <a:r>
              <a:rPr lang="en-US"/>
              <a:t>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g20ec3b4116f_0_0"/>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t>Starting Out</a:t>
            </a:r>
            <a:endParaRPr/>
          </a:p>
        </p:txBody>
      </p:sp>
      <p:sp>
        <p:nvSpPr>
          <p:cNvPr id="162" name="Google Shape;162;g20ec3b4116f_0_0"/>
          <p:cNvSpPr txBox="1">
            <a:spLocks noGrp="1"/>
          </p:cNvSpPr>
          <p:nvPr>
            <p:ph type="body" idx="1"/>
          </p:nvPr>
        </p:nvSpPr>
        <p:spPr>
          <a:xfrm>
            <a:off x="457200" y="1600200"/>
            <a:ext cx="4038600" cy="4526100"/>
          </a:xfrm>
          <a:prstGeom prst="rect">
            <a:avLst/>
          </a:prstGeom>
        </p:spPr>
        <p:txBody>
          <a:bodyPr spcFirstLastPara="1" wrap="square" lIns="91425" tIns="45700" rIns="91425" bIns="45700" anchor="t" anchorCtr="0">
            <a:normAutofit/>
          </a:bodyPr>
          <a:lstStyle/>
          <a:p>
            <a:pPr marL="457200" lvl="0" indent="-406400" algn="l" rtl="0">
              <a:spcBef>
                <a:spcPts val="560"/>
              </a:spcBef>
              <a:spcAft>
                <a:spcPts val="0"/>
              </a:spcAft>
              <a:buSzPts val="2800"/>
              <a:buChar char="•"/>
            </a:pPr>
            <a:r>
              <a:rPr lang="en-US"/>
              <a:t>Did initial outreach to member districts &amp; business partners</a:t>
            </a:r>
            <a:endParaRPr/>
          </a:p>
          <a:p>
            <a:pPr marL="457200" lvl="0" indent="-406400" algn="l" rtl="0">
              <a:spcBef>
                <a:spcPts val="0"/>
              </a:spcBef>
              <a:spcAft>
                <a:spcPts val="0"/>
              </a:spcAft>
              <a:buSzPts val="2800"/>
              <a:buChar char="•"/>
            </a:pPr>
            <a:r>
              <a:rPr lang="en-US"/>
              <a:t>Created a BAC webpage</a:t>
            </a:r>
            <a:endParaRPr/>
          </a:p>
          <a:p>
            <a:pPr marL="457200" lvl="0" indent="-406400" algn="l" rtl="0">
              <a:spcBef>
                <a:spcPts val="0"/>
              </a:spcBef>
              <a:spcAft>
                <a:spcPts val="0"/>
              </a:spcAft>
              <a:buSzPts val="2800"/>
              <a:buChar char="•"/>
            </a:pPr>
            <a:r>
              <a:rPr lang="en-US"/>
              <a:t>Shared the BAC compliance requirements</a:t>
            </a:r>
            <a:endParaRPr/>
          </a:p>
          <a:p>
            <a:pPr marL="457200" lvl="0" indent="-406400" algn="l" rtl="0">
              <a:spcBef>
                <a:spcPts val="0"/>
              </a:spcBef>
              <a:spcAft>
                <a:spcPts val="0"/>
              </a:spcAft>
              <a:buSzPts val="2800"/>
              <a:buChar char="•"/>
            </a:pPr>
            <a:r>
              <a:rPr lang="en-US"/>
              <a:t>Drafted first BAC plan</a:t>
            </a:r>
            <a:endParaRPr/>
          </a:p>
        </p:txBody>
      </p:sp>
      <p:sp>
        <p:nvSpPr>
          <p:cNvPr id="163" name="Google Shape;163;g20ec3b4116f_0_0"/>
          <p:cNvSpPr txBox="1">
            <a:spLocks noGrp="1"/>
          </p:cNvSpPr>
          <p:nvPr>
            <p:ph type="body" idx="2"/>
          </p:nvPr>
        </p:nvSpPr>
        <p:spPr>
          <a:xfrm>
            <a:off x="4648200" y="1600200"/>
            <a:ext cx="4038600" cy="4526100"/>
          </a:xfrm>
          <a:prstGeom prst="rect">
            <a:avLst/>
          </a:prstGeom>
        </p:spPr>
        <p:txBody>
          <a:bodyPr spcFirstLastPara="1" wrap="square" lIns="91425" tIns="45700" rIns="91425" bIns="45700" anchor="t" anchorCtr="0">
            <a:normAutofit/>
          </a:bodyPr>
          <a:lstStyle/>
          <a:p>
            <a:pPr marL="0" lvl="0" indent="0" algn="l" rtl="0">
              <a:spcBef>
                <a:spcPts val="560"/>
              </a:spcBef>
              <a:spcAft>
                <a:spcPts val="0"/>
              </a:spcAft>
              <a:buNone/>
            </a:pPr>
            <a:endParaRPr/>
          </a:p>
        </p:txBody>
      </p:sp>
      <p:pic>
        <p:nvPicPr>
          <p:cNvPr id="164" name="Google Shape;164;g20ec3b4116f_0_0"/>
          <p:cNvPicPr preferRelativeResize="0"/>
          <p:nvPr/>
        </p:nvPicPr>
        <p:blipFill>
          <a:blip r:embed="rId3">
            <a:alphaModFix/>
          </a:blip>
          <a:stretch>
            <a:fillRect/>
          </a:stretch>
        </p:blipFill>
        <p:spPr>
          <a:xfrm>
            <a:off x="4648200" y="1272475"/>
            <a:ext cx="4038600" cy="46394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g2210091e41a_3_8"/>
          <p:cNvSpPr txBox="1">
            <a:spLocks noGrp="1"/>
          </p:cNvSpPr>
          <p:nvPr>
            <p:ph type="title"/>
          </p:nvPr>
        </p:nvSpPr>
        <p:spPr>
          <a:xfrm>
            <a:off x="1792288" y="4800600"/>
            <a:ext cx="5486400" cy="566700"/>
          </a:xfrm>
          <a:prstGeom prst="rect">
            <a:avLst/>
          </a:prstGeom>
        </p:spPr>
        <p:txBody>
          <a:bodyPr spcFirstLastPara="1" wrap="square" lIns="91425" tIns="45700" rIns="91425" bIns="45700" anchor="b" anchorCtr="0">
            <a:normAutofit fontScale="90000"/>
          </a:bodyPr>
          <a:lstStyle/>
          <a:p>
            <a:pPr marL="0" lvl="0" indent="0" algn="ctr" rtl="0">
              <a:spcBef>
                <a:spcPts val="0"/>
              </a:spcBef>
              <a:spcAft>
                <a:spcPts val="0"/>
              </a:spcAft>
              <a:buNone/>
            </a:pPr>
            <a:r>
              <a:rPr lang="en-US"/>
              <a:t>We Began With a Focus On the Central Ohio Compact</a:t>
            </a:r>
            <a:endParaRPr/>
          </a:p>
        </p:txBody>
      </p:sp>
      <p:sp>
        <p:nvSpPr>
          <p:cNvPr id="171" name="Google Shape;171;g2210091e41a_3_8"/>
          <p:cNvSpPr txBox="1">
            <a:spLocks noGrp="1"/>
          </p:cNvSpPr>
          <p:nvPr>
            <p:ph type="body" idx="1"/>
          </p:nvPr>
        </p:nvSpPr>
        <p:spPr>
          <a:xfrm>
            <a:off x="1792288" y="5367338"/>
            <a:ext cx="5486400" cy="804900"/>
          </a:xfrm>
          <a:prstGeom prst="rect">
            <a:avLst/>
          </a:prstGeom>
        </p:spPr>
        <p:txBody>
          <a:bodyPr spcFirstLastPara="1" wrap="square" lIns="91425" tIns="45700" rIns="91425" bIns="45700" anchor="t" anchorCtr="0">
            <a:normAutofit/>
          </a:bodyPr>
          <a:lstStyle/>
          <a:p>
            <a:pPr marL="457200" lvl="0" indent="0" algn="l" rtl="0">
              <a:spcBef>
                <a:spcPts val="280"/>
              </a:spcBef>
              <a:spcAft>
                <a:spcPts val="0"/>
              </a:spcAft>
              <a:buNone/>
            </a:pPr>
            <a:r>
              <a:rPr lang="en-US"/>
              <a:t>Connected work of the Business Advisory Council to the regional initiative in order to supplement and support the goals of the compact.</a:t>
            </a:r>
            <a:endParaRPr/>
          </a:p>
        </p:txBody>
      </p:sp>
      <p:sp>
        <p:nvSpPr>
          <p:cNvPr id="172" name="Google Shape;172;g2210091e41a_3_8"/>
          <p:cNvSpPr>
            <a:spLocks noGrp="1"/>
          </p:cNvSpPr>
          <p:nvPr>
            <p:ph type="pic" idx="2"/>
          </p:nvPr>
        </p:nvSpPr>
        <p:spPr>
          <a:xfrm>
            <a:off x="1792288" y="612775"/>
            <a:ext cx="5486400" cy="4114800"/>
          </a:xfrm>
          <a:prstGeom prst="rect">
            <a:avLst/>
          </a:prstGeom>
        </p:spPr>
      </p:sp>
      <p:pic>
        <p:nvPicPr>
          <p:cNvPr id="173" name="Google Shape;173;g2210091e41a_3_8"/>
          <p:cNvPicPr preferRelativeResize="0"/>
          <p:nvPr/>
        </p:nvPicPr>
        <p:blipFill>
          <a:blip r:embed="rId3">
            <a:alphaModFix/>
          </a:blip>
          <a:stretch>
            <a:fillRect/>
          </a:stretch>
        </p:blipFill>
        <p:spPr>
          <a:xfrm>
            <a:off x="1101025" y="233900"/>
            <a:ext cx="6630299" cy="45667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g2210091e41a_3_17"/>
          <p:cNvSpPr txBox="1">
            <a:spLocks noGrp="1"/>
          </p:cNvSpPr>
          <p:nvPr>
            <p:ph type="body" idx="4294967295"/>
          </p:nvPr>
        </p:nvSpPr>
        <p:spPr>
          <a:xfrm>
            <a:off x="592025" y="2899475"/>
            <a:ext cx="8175000" cy="4526100"/>
          </a:xfrm>
          <a:prstGeom prst="rect">
            <a:avLst/>
          </a:prstGeom>
        </p:spPr>
        <p:txBody>
          <a:bodyPr spcFirstLastPara="1" wrap="square" lIns="91425" tIns="45700" rIns="91425" bIns="45700" anchor="t" anchorCtr="0">
            <a:normAutofit/>
          </a:bodyPr>
          <a:lstStyle/>
          <a:p>
            <a:pPr marL="457200" lvl="0" indent="0" algn="l" rtl="0">
              <a:spcBef>
                <a:spcPts val="640"/>
              </a:spcBef>
              <a:spcAft>
                <a:spcPts val="0"/>
              </a:spcAft>
              <a:buNone/>
            </a:pPr>
            <a:r>
              <a:rPr lang="en-US"/>
              <a:t>ODE Focused on Three Best Practices</a:t>
            </a:r>
            <a:endParaRPr/>
          </a:p>
          <a:p>
            <a:pPr marL="457200" lvl="0" indent="-431800" algn="l" rtl="0">
              <a:spcBef>
                <a:spcPts val="640"/>
              </a:spcBef>
              <a:spcAft>
                <a:spcPts val="0"/>
              </a:spcAft>
              <a:buSzPts val="3200"/>
              <a:buChar char="•"/>
            </a:pPr>
            <a:r>
              <a:rPr lang="en-US"/>
              <a:t>Develop Professional Skills for Future Careers</a:t>
            </a:r>
            <a:endParaRPr/>
          </a:p>
          <a:p>
            <a:pPr marL="457200" lvl="0" indent="-431800" algn="l" rtl="0">
              <a:spcBef>
                <a:spcPts val="0"/>
              </a:spcBef>
              <a:spcAft>
                <a:spcPts val="0"/>
              </a:spcAft>
              <a:buSzPts val="3200"/>
              <a:buChar char="•"/>
            </a:pPr>
            <a:r>
              <a:rPr lang="en-US"/>
              <a:t>Build Partnerships</a:t>
            </a:r>
            <a:endParaRPr/>
          </a:p>
          <a:p>
            <a:pPr marL="457200" lvl="0" indent="-431800" algn="l" rtl="0">
              <a:spcBef>
                <a:spcPts val="0"/>
              </a:spcBef>
              <a:spcAft>
                <a:spcPts val="0"/>
              </a:spcAft>
              <a:buSzPts val="3200"/>
              <a:buChar char="•"/>
            </a:pPr>
            <a:r>
              <a:rPr lang="en-US"/>
              <a:t>Develop Experiences</a:t>
            </a:r>
            <a:endParaRPr/>
          </a:p>
        </p:txBody>
      </p:sp>
      <p:pic>
        <p:nvPicPr>
          <p:cNvPr id="180" name="Google Shape;180;g2210091e41a_3_17"/>
          <p:cNvPicPr preferRelativeResize="0"/>
          <p:nvPr/>
        </p:nvPicPr>
        <p:blipFill>
          <a:blip r:embed="rId3">
            <a:alphaModFix/>
          </a:blip>
          <a:stretch>
            <a:fillRect/>
          </a:stretch>
        </p:blipFill>
        <p:spPr>
          <a:xfrm>
            <a:off x="6" y="0"/>
            <a:ext cx="9143995" cy="24752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g20ec3b4116f_0_10"/>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t>Continuous Improvement</a:t>
            </a:r>
            <a:endParaRPr/>
          </a:p>
        </p:txBody>
      </p:sp>
      <p:sp>
        <p:nvSpPr>
          <p:cNvPr id="187" name="Google Shape;187;g20ec3b4116f_0_10"/>
          <p:cNvSpPr txBox="1">
            <a:spLocks noGrp="1"/>
          </p:cNvSpPr>
          <p:nvPr>
            <p:ph type="body" idx="1"/>
          </p:nvPr>
        </p:nvSpPr>
        <p:spPr>
          <a:xfrm>
            <a:off x="457200" y="1600200"/>
            <a:ext cx="4038600" cy="4526100"/>
          </a:xfrm>
          <a:prstGeom prst="rect">
            <a:avLst/>
          </a:prstGeom>
        </p:spPr>
        <p:txBody>
          <a:bodyPr spcFirstLastPara="1" wrap="square" lIns="91425" tIns="45700" rIns="91425" bIns="45700" anchor="t" anchorCtr="0">
            <a:normAutofit lnSpcReduction="20000"/>
          </a:bodyPr>
          <a:lstStyle/>
          <a:p>
            <a:pPr marL="457200" lvl="0" indent="-406400" algn="l" rtl="0">
              <a:spcBef>
                <a:spcPts val="560"/>
              </a:spcBef>
              <a:spcAft>
                <a:spcPts val="0"/>
              </a:spcAft>
              <a:buSzPts val="2800"/>
              <a:buChar char="•"/>
            </a:pPr>
            <a:r>
              <a:rPr lang="en-US"/>
              <a:t>Created workgroups</a:t>
            </a:r>
            <a:endParaRPr/>
          </a:p>
          <a:p>
            <a:pPr marL="457200" lvl="0" indent="-406400" algn="l" rtl="0">
              <a:spcBef>
                <a:spcPts val="0"/>
              </a:spcBef>
              <a:spcAft>
                <a:spcPts val="0"/>
              </a:spcAft>
              <a:buSzPts val="2800"/>
              <a:buChar char="•"/>
            </a:pPr>
            <a:r>
              <a:rPr lang="en-US"/>
              <a:t>Recruited additional business partners/ partnerships</a:t>
            </a:r>
            <a:endParaRPr/>
          </a:p>
          <a:p>
            <a:pPr marL="457200" lvl="0" indent="-406400" algn="l" rtl="0">
              <a:spcBef>
                <a:spcPts val="0"/>
              </a:spcBef>
              <a:spcAft>
                <a:spcPts val="0"/>
              </a:spcAft>
              <a:buSzPts val="2800"/>
              <a:buChar char="•"/>
            </a:pPr>
            <a:r>
              <a:rPr lang="en-US"/>
              <a:t>Established call to action</a:t>
            </a:r>
            <a:endParaRPr/>
          </a:p>
          <a:p>
            <a:pPr marL="457200" lvl="0" indent="-406400" algn="l" rtl="0">
              <a:spcBef>
                <a:spcPts val="0"/>
              </a:spcBef>
              <a:spcAft>
                <a:spcPts val="0"/>
              </a:spcAft>
              <a:buSzPts val="2800"/>
              <a:buChar char="•"/>
            </a:pPr>
            <a:r>
              <a:rPr lang="en-US"/>
              <a:t>Provided opportunity for feedback</a:t>
            </a:r>
            <a:endParaRPr/>
          </a:p>
          <a:p>
            <a:pPr marL="457200" lvl="0" indent="-406400" algn="l" rtl="0">
              <a:spcBef>
                <a:spcPts val="0"/>
              </a:spcBef>
              <a:spcAft>
                <a:spcPts val="0"/>
              </a:spcAft>
              <a:buSzPts val="2800"/>
              <a:buChar char="•"/>
            </a:pPr>
            <a:r>
              <a:rPr lang="en-US"/>
              <a:t>Worked regionally to create more opportunities for students</a:t>
            </a:r>
            <a:endParaRPr/>
          </a:p>
        </p:txBody>
      </p:sp>
      <p:pic>
        <p:nvPicPr>
          <p:cNvPr id="188" name="Google Shape;188;g20ec3b4116f_0_10"/>
          <p:cNvPicPr preferRelativeResize="0"/>
          <p:nvPr/>
        </p:nvPicPr>
        <p:blipFill>
          <a:blip r:embed="rId3">
            <a:alphaModFix/>
          </a:blip>
          <a:stretch>
            <a:fillRect/>
          </a:stretch>
        </p:blipFill>
        <p:spPr>
          <a:xfrm>
            <a:off x="4572000" y="1310475"/>
            <a:ext cx="4141299" cy="45987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g2210091e41a_3_26"/>
          <p:cNvSpPr txBox="1">
            <a:spLocks noGrp="1"/>
          </p:cNvSpPr>
          <p:nvPr>
            <p:ph type="title"/>
          </p:nvPr>
        </p:nvSpPr>
        <p:spPr>
          <a:xfrm>
            <a:off x="457200" y="273050"/>
            <a:ext cx="3008400" cy="11622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Business Advisory Council Awards</a:t>
            </a:r>
            <a:endParaRPr/>
          </a:p>
        </p:txBody>
      </p:sp>
      <p:sp>
        <p:nvSpPr>
          <p:cNvPr id="195" name="Google Shape;195;g2210091e41a_3_26"/>
          <p:cNvSpPr txBox="1">
            <a:spLocks noGrp="1"/>
          </p:cNvSpPr>
          <p:nvPr>
            <p:ph type="body" idx="1"/>
          </p:nvPr>
        </p:nvSpPr>
        <p:spPr>
          <a:xfrm>
            <a:off x="3575050" y="273050"/>
            <a:ext cx="5111700" cy="5853000"/>
          </a:xfrm>
          <a:prstGeom prst="rect">
            <a:avLst/>
          </a:prstGeom>
        </p:spPr>
        <p:txBody>
          <a:bodyPr spcFirstLastPara="1" wrap="square" lIns="91425" tIns="45700" rIns="91425" bIns="45700" anchor="t" anchorCtr="0">
            <a:normAutofit/>
          </a:bodyPr>
          <a:lstStyle/>
          <a:p>
            <a:pPr marL="0" lvl="0" indent="0" algn="l" rtl="0">
              <a:spcBef>
                <a:spcPts val="640"/>
              </a:spcBef>
              <a:spcAft>
                <a:spcPts val="0"/>
              </a:spcAft>
              <a:buClr>
                <a:schemeClr val="dk1"/>
              </a:buClr>
              <a:buSzPts val="1100"/>
              <a:buFont typeface="Arial"/>
              <a:buNone/>
            </a:pPr>
            <a:endParaRPr sz="2350">
              <a:highlight>
                <a:srgbClr val="FFFFFF"/>
              </a:highlight>
            </a:endParaRPr>
          </a:p>
          <a:p>
            <a:pPr marL="0" lvl="0" indent="0" algn="l" rtl="0">
              <a:spcBef>
                <a:spcPts val="640"/>
              </a:spcBef>
              <a:spcAft>
                <a:spcPts val="0"/>
              </a:spcAft>
              <a:buNone/>
            </a:pPr>
            <a:endParaRPr sz="4100"/>
          </a:p>
        </p:txBody>
      </p:sp>
      <p:sp>
        <p:nvSpPr>
          <p:cNvPr id="196" name="Google Shape;196;g2210091e41a_3_26"/>
          <p:cNvSpPr txBox="1">
            <a:spLocks noGrp="1"/>
          </p:cNvSpPr>
          <p:nvPr>
            <p:ph type="body" idx="2"/>
          </p:nvPr>
        </p:nvSpPr>
        <p:spPr>
          <a:xfrm>
            <a:off x="457200" y="1435100"/>
            <a:ext cx="3008400" cy="4691100"/>
          </a:xfrm>
          <a:prstGeom prst="rect">
            <a:avLst/>
          </a:prstGeom>
        </p:spPr>
        <p:txBody>
          <a:bodyPr spcFirstLastPara="1" wrap="square" lIns="91425" tIns="45700" rIns="91425" bIns="45700" anchor="t" anchorCtr="0">
            <a:noAutofit/>
          </a:bodyPr>
          <a:lstStyle/>
          <a:p>
            <a:pPr marL="0" lvl="0" indent="0" algn="l" rtl="0">
              <a:spcBef>
                <a:spcPts val="280"/>
              </a:spcBef>
              <a:spcAft>
                <a:spcPts val="0"/>
              </a:spcAft>
              <a:buClr>
                <a:schemeClr val="dk1"/>
              </a:buClr>
              <a:buSzPts val="1100"/>
              <a:buFont typeface="Arial"/>
              <a:buNone/>
            </a:pPr>
            <a:r>
              <a:rPr lang="en-US" sz="1950">
                <a:highlight>
                  <a:srgbClr val="FFFFFF"/>
                </a:highlight>
              </a:rPr>
              <a:t>The Business-Education Leader Awards for Excellent Business Advisory Councils recognizes two-, three- and four-star rated Business Advisory Councils throughout the State of Ohio for their exceptional work building strong partnerships to instill professional skills for future careers and coordinating experiences for students.</a:t>
            </a:r>
            <a:endParaRPr sz="1950">
              <a:highlight>
                <a:srgbClr val="FFFFFF"/>
              </a:highlight>
            </a:endParaRPr>
          </a:p>
          <a:p>
            <a:pPr marL="0" lvl="0" indent="0" algn="l" rtl="0">
              <a:spcBef>
                <a:spcPts val="280"/>
              </a:spcBef>
              <a:spcAft>
                <a:spcPts val="0"/>
              </a:spcAft>
              <a:buNone/>
            </a:pPr>
            <a:endParaRPr sz="2350">
              <a:highlight>
                <a:srgbClr val="FFFFFF"/>
              </a:highlight>
            </a:endParaRPr>
          </a:p>
        </p:txBody>
      </p:sp>
      <p:pic>
        <p:nvPicPr>
          <p:cNvPr id="197" name="Google Shape;197;g2210091e41a_3_26"/>
          <p:cNvPicPr preferRelativeResize="0"/>
          <p:nvPr/>
        </p:nvPicPr>
        <p:blipFill>
          <a:blip r:embed="rId3">
            <a:alphaModFix/>
          </a:blip>
          <a:stretch>
            <a:fillRect/>
          </a:stretch>
        </p:blipFill>
        <p:spPr>
          <a:xfrm>
            <a:off x="4275525" y="1588600"/>
            <a:ext cx="4527350" cy="3857625"/>
          </a:xfrm>
          <a:prstGeom prst="rect">
            <a:avLst/>
          </a:prstGeom>
          <a:noFill/>
          <a:ln>
            <a:noFill/>
          </a:ln>
        </p:spPr>
      </p:pic>
      <p:sp>
        <p:nvSpPr>
          <p:cNvPr id="198" name="Google Shape;198;g2210091e41a_3_26"/>
          <p:cNvSpPr txBox="1"/>
          <p:nvPr/>
        </p:nvSpPr>
        <p:spPr>
          <a:xfrm>
            <a:off x="4154975" y="758125"/>
            <a:ext cx="50202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000" b="1">
                <a:solidFill>
                  <a:schemeClr val="dk2"/>
                </a:solidFill>
              </a:rPr>
              <a:t>Next Steps</a:t>
            </a:r>
            <a:endParaRPr sz="3000" b="1">
              <a:solidFill>
                <a:schemeClr val="dk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pic>
        <p:nvPicPr>
          <p:cNvPr id="204" name="Google Shape;204;g2210091e41a_3_37"/>
          <p:cNvPicPr preferRelativeResize="0"/>
          <p:nvPr/>
        </p:nvPicPr>
        <p:blipFill>
          <a:blip r:embed="rId3">
            <a:alphaModFix/>
          </a:blip>
          <a:stretch>
            <a:fillRect/>
          </a:stretch>
        </p:blipFill>
        <p:spPr>
          <a:xfrm>
            <a:off x="-73225" y="0"/>
            <a:ext cx="9144001" cy="6858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g2210091e41a_3_45"/>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rmAutofit fontScale="90000"/>
          </a:bodyPr>
          <a:lstStyle/>
          <a:p>
            <a:pPr marL="0" lvl="0" indent="0" algn="ctr" rtl="0">
              <a:spcBef>
                <a:spcPts val="0"/>
              </a:spcBef>
              <a:spcAft>
                <a:spcPts val="0"/>
              </a:spcAft>
              <a:buNone/>
            </a:pPr>
            <a:r>
              <a:rPr lang="en-US"/>
              <a:t>Feedback from Committee on Three Star Award</a:t>
            </a:r>
            <a:endParaRPr/>
          </a:p>
        </p:txBody>
      </p:sp>
      <p:sp>
        <p:nvSpPr>
          <p:cNvPr id="211" name="Google Shape;211;g2210091e41a_3_45"/>
          <p:cNvSpPr txBox="1">
            <a:spLocks noGrp="1"/>
          </p:cNvSpPr>
          <p:nvPr>
            <p:ph type="body" idx="1"/>
          </p:nvPr>
        </p:nvSpPr>
        <p:spPr>
          <a:xfrm>
            <a:off x="457200" y="1600200"/>
            <a:ext cx="8229600" cy="4526100"/>
          </a:xfrm>
          <a:prstGeom prst="rect">
            <a:avLst/>
          </a:prstGeom>
        </p:spPr>
        <p:txBody>
          <a:bodyPr spcFirstLastPara="1" wrap="square" lIns="91425" tIns="45700" rIns="91425" bIns="45700" anchor="t" anchorCtr="0">
            <a:normAutofit/>
          </a:bodyPr>
          <a:lstStyle/>
          <a:p>
            <a:pPr marL="457200" lvl="0" indent="-431800" algn="l" rtl="0">
              <a:spcBef>
                <a:spcPts val="640"/>
              </a:spcBef>
              <a:spcAft>
                <a:spcPts val="0"/>
              </a:spcAft>
              <a:buSzPts val="3200"/>
              <a:buChar char="•"/>
            </a:pPr>
            <a:r>
              <a:rPr lang="en-US"/>
              <a:t>Need specific data to identify impact of BAC work</a:t>
            </a:r>
            <a:endParaRPr/>
          </a:p>
          <a:p>
            <a:pPr marL="457200" lvl="0" indent="-431800" algn="l" rtl="0">
              <a:spcBef>
                <a:spcPts val="0"/>
              </a:spcBef>
              <a:spcAft>
                <a:spcPts val="0"/>
              </a:spcAft>
              <a:buSzPts val="3200"/>
              <a:buChar char="•"/>
            </a:pPr>
            <a:r>
              <a:rPr lang="en-US"/>
              <a:t>Provide details on which districts/businesses were involved with specific initiatives</a:t>
            </a:r>
            <a:endParaRPr/>
          </a:p>
          <a:p>
            <a:pPr marL="457200" lvl="0" indent="-431800" algn="l" rtl="0">
              <a:spcBef>
                <a:spcPts val="0"/>
              </a:spcBef>
              <a:spcAft>
                <a:spcPts val="0"/>
              </a:spcAft>
              <a:buSzPts val="3200"/>
              <a:buChar char="•"/>
            </a:pPr>
            <a:r>
              <a:rPr lang="en-US"/>
              <a:t>Demonstrate impact on curriculum/skills students were learning</a:t>
            </a:r>
            <a:endParaRPr/>
          </a:p>
        </p:txBody>
      </p:sp>
    </p:spTree>
  </p:cSld>
  <p:clrMapOvr>
    <a:masterClrMapping/>
  </p:clrMapOvr>
</p:sld>
</file>

<file path=ppt/theme/theme1.xml><?xml version="1.0" encoding="utf-8"?>
<a:theme xmlns:a="http://schemas.openxmlformats.org/drawingml/2006/main" name="ESC13PowerPoint">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893</Words>
  <Application>Microsoft Office PowerPoint</Application>
  <PresentationFormat>On-screen Show (4:3)</PresentationFormat>
  <Paragraphs>148</Paragraphs>
  <Slides>26</Slides>
  <Notes>26</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26</vt:i4>
      </vt:variant>
    </vt:vector>
  </HeadingPairs>
  <TitlesOfParts>
    <vt:vector size="31" baseType="lpstr">
      <vt:lpstr>Arial</vt:lpstr>
      <vt:lpstr>Calibri</vt:lpstr>
      <vt:lpstr>Verdana</vt:lpstr>
      <vt:lpstr>ESC13PowerPoint</vt:lpstr>
      <vt:lpstr>Simple Light</vt:lpstr>
      <vt:lpstr>The Journey to a High Functioning Business Advisory Council</vt:lpstr>
      <vt:lpstr>Where did we begin?</vt:lpstr>
      <vt:lpstr>Starting Out</vt:lpstr>
      <vt:lpstr>We Began With a Focus On the Central Ohio Compact</vt:lpstr>
      <vt:lpstr>PowerPoint Presentation</vt:lpstr>
      <vt:lpstr>Continuous Improvement</vt:lpstr>
      <vt:lpstr>Business Advisory Council Awards</vt:lpstr>
      <vt:lpstr>PowerPoint Presentation</vt:lpstr>
      <vt:lpstr>Feedback from Committee on Three Star Award</vt:lpstr>
      <vt:lpstr>Where are we now?</vt:lpstr>
      <vt:lpstr>Pre-Apprenticeship Expansion</vt:lpstr>
      <vt:lpstr>Goodwill Partnership</vt:lpstr>
      <vt:lpstr>Chatstrike Healthcare Pathway Event</vt:lpstr>
      <vt:lpstr>PowerPoint Presentation</vt:lpstr>
      <vt:lpstr>State of Ohio H.S. Tech Summer Internships</vt:lpstr>
      <vt:lpstr>Cardinal Health Information Technology Mentorship </vt:lpstr>
      <vt:lpstr>Where Are We Now?</vt:lpstr>
      <vt:lpstr>PowerPoint Presentation</vt:lpstr>
      <vt:lpstr>Big Brothers Big Sisters</vt:lpstr>
      <vt:lpstr>Smart Mobility</vt:lpstr>
      <vt:lpstr>New Skills For Youth</vt:lpstr>
      <vt:lpstr>Educator Bootcamp</vt:lpstr>
      <vt:lpstr>Franklin County Children Services - Career Exploration Event </vt:lpstr>
      <vt:lpstr>B﻿ridgED with Delaware County School Districts</vt:lpstr>
      <vt:lpstr>Where Are We Going Next?</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Journey to a High Functioning Business Advisory Council</dc:title>
  <dc:creator>Christine Galvin</dc:creator>
  <cp:lastModifiedBy>James</cp:lastModifiedBy>
  <cp:revision>1</cp:revision>
  <dcterms:modified xsi:type="dcterms:W3CDTF">2023-04-19T16:14:04Z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0x01010073E318AD9729FA47A98F532B940C3723</vt:lpwstr>
  </property>
</Properties>
</file>