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4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5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6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7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8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9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10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11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12.xml" ContentType="application/vnd.openxmlformats-officedocument.theme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13.xml" ContentType="application/vnd.openxmlformats-officedocument.theme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theme/theme14.xml" ContentType="application/vnd.openxmlformats-officedocument.theme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theme/theme15.xml" ContentType="application/vnd.openxmlformats-officedocument.theme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4080" r:id="rId5"/>
    <p:sldMasterId id="2147484257" r:id="rId6"/>
    <p:sldMasterId id="2147484394" r:id="rId7"/>
    <p:sldMasterId id="2147484517" r:id="rId8"/>
    <p:sldMasterId id="2147484588" r:id="rId9"/>
    <p:sldMasterId id="2147484642" r:id="rId10"/>
    <p:sldMasterId id="2147484799" r:id="rId11"/>
    <p:sldMasterId id="2147484912" r:id="rId12"/>
    <p:sldMasterId id="2147485021" r:id="rId13"/>
    <p:sldMasterId id="2147485030" r:id="rId14"/>
    <p:sldMasterId id="2147485257" r:id="rId15"/>
    <p:sldMasterId id="2147485280" r:id="rId16"/>
    <p:sldMasterId id="2147485322" r:id="rId17"/>
    <p:sldMasterId id="2147485343" r:id="rId18"/>
    <p:sldMasterId id="2147485401" r:id="rId19"/>
  </p:sldMasterIdLst>
  <p:notesMasterIdLst>
    <p:notesMasterId r:id="rId44"/>
  </p:notesMasterIdLst>
  <p:handoutMasterIdLst>
    <p:handoutMasterId r:id="rId45"/>
  </p:handoutMasterIdLst>
  <p:sldIdLst>
    <p:sldId id="1097" r:id="rId20"/>
    <p:sldId id="1194" r:id="rId21"/>
    <p:sldId id="1156" r:id="rId22"/>
    <p:sldId id="1176" r:id="rId23"/>
    <p:sldId id="1105" r:id="rId24"/>
    <p:sldId id="1177" r:id="rId25"/>
    <p:sldId id="1087" r:id="rId26"/>
    <p:sldId id="1174" r:id="rId27"/>
    <p:sldId id="1173" r:id="rId28"/>
    <p:sldId id="1191" r:id="rId29"/>
    <p:sldId id="1178" r:id="rId30"/>
    <p:sldId id="1171" r:id="rId31"/>
    <p:sldId id="1175" r:id="rId32"/>
    <p:sldId id="1192" r:id="rId33"/>
    <p:sldId id="1168" r:id="rId34"/>
    <p:sldId id="1184" r:id="rId35"/>
    <p:sldId id="1185" r:id="rId36"/>
    <p:sldId id="1187" r:id="rId37"/>
    <p:sldId id="1188" r:id="rId38"/>
    <p:sldId id="1189" r:id="rId39"/>
    <p:sldId id="1190" r:id="rId40"/>
    <p:sldId id="1169" r:id="rId41"/>
    <p:sldId id="1193" r:id="rId42"/>
    <p:sldId id="1020" r:id="rId43"/>
  </p:sldIdLst>
  <p:sldSz cx="12192000" cy="6858000"/>
  <p:notesSz cx="6858000" cy="377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C0173-489F-4102-AF94-8C191CF36523}" v="1058" dt="2023-04-14T14:21:13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2026" autoAdjust="0"/>
  </p:normalViewPr>
  <p:slideViewPr>
    <p:cSldViewPr snapToGrid="0">
      <p:cViewPr varScale="1">
        <p:scale>
          <a:sx n="57" d="100"/>
          <a:sy n="57" d="100"/>
        </p:scale>
        <p:origin x="1181" y="72"/>
      </p:cViewPr>
      <p:guideLst>
        <p:guide pos="3816"/>
        <p:guide orient="horz" pos="2160"/>
      </p:guideLst>
    </p:cSldViewPr>
  </p:slideViewPr>
  <p:outlineViewPr>
    <p:cViewPr>
      <p:scale>
        <a:sx n="33" d="100"/>
        <a:sy n="33" d="100"/>
      </p:scale>
      <p:origin x="0" y="-148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presProps" Target="presProps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King" userId="dbf11869-4e0e-4f87-9ac8-bf03a9c6b8b4" providerId="ADAL" clId="{EE5C0173-489F-4102-AF94-8C191CF36523}"/>
    <pc:docChg chg="undo custSel addSld delSld modSld sldOrd">
      <pc:chgData name="Amy King" userId="dbf11869-4e0e-4f87-9ac8-bf03a9c6b8b4" providerId="ADAL" clId="{EE5C0173-489F-4102-AF94-8C191CF36523}" dt="2023-04-14T14:21:29.881" v="13758" actId="2"/>
      <pc:docMkLst>
        <pc:docMk/>
      </pc:docMkLst>
      <pc:sldChg chg="modSp del mod ord">
        <pc:chgData name="Amy King" userId="dbf11869-4e0e-4f87-9ac8-bf03a9c6b8b4" providerId="ADAL" clId="{EE5C0173-489F-4102-AF94-8C191CF36523}" dt="2023-04-10T20:40:59.315" v="7724" actId="2696"/>
        <pc:sldMkLst>
          <pc:docMk/>
          <pc:sldMk cId="145510075" sldId="527"/>
        </pc:sldMkLst>
        <pc:spChg chg="mod">
          <ac:chgData name="Amy King" userId="dbf11869-4e0e-4f87-9ac8-bf03a9c6b8b4" providerId="ADAL" clId="{EE5C0173-489F-4102-AF94-8C191CF36523}" dt="2023-04-10T16:34:03.850" v="3152" actId="20577"/>
          <ac:spMkLst>
            <pc:docMk/>
            <pc:sldMk cId="145510075" sldId="527"/>
            <ac:spMk id="2" creationId="{00000000-0000-0000-0000-000000000000}"/>
          </ac:spMkLst>
        </pc:spChg>
      </pc:sldChg>
      <pc:sldChg chg="del">
        <pc:chgData name="Amy King" userId="dbf11869-4e0e-4f87-9ac8-bf03a9c6b8b4" providerId="ADAL" clId="{EE5C0173-489F-4102-AF94-8C191CF36523}" dt="2023-04-10T20:41:11.797" v="7728" actId="2696"/>
        <pc:sldMkLst>
          <pc:docMk/>
          <pc:sldMk cId="3513199712" sldId="608"/>
        </pc:sldMkLst>
      </pc:sldChg>
      <pc:sldChg chg="del">
        <pc:chgData name="Amy King" userId="dbf11869-4e0e-4f87-9ac8-bf03a9c6b8b4" providerId="ADAL" clId="{EE5C0173-489F-4102-AF94-8C191CF36523}" dt="2023-04-10T20:40:50.189" v="7723" actId="2696"/>
        <pc:sldMkLst>
          <pc:docMk/>
          <pc:sldMk cId="2396714601" sldId="660"/>
        </pc:sldMkLst>
      </pc:sldChg>
      <pc:sldChg chg="del">
        <pc:chgData name="Amy King" userId="dbf11869-4e0e-4f87-9ac8-bf03a9c6b8b4" providerId="ADAL" clId="{EE5C0173-489F-4102-AF94-8C191CF36523}" dt="2023-04-11T12:21:06.676" v="9851" actId="2696"/>
        <pc:sldMkLst>
          <pc:docMk/>
          <pc:sldMk cId="3498656281" sldId="704"/>
        </pc:sldMkLst>
      </pc:sldChg>
      <pc:sldChg chg="addSp delSp modSp mod">
        <pc:chgData name="Amy King" userId="dbf11869-4e0e-4f87-9ac8-bf03a9c6b8b4" providerId="ADAL" clId="{EE5C0173-489F-4102-AF94-8C191CF36523}" dt="2023-04-13T16:34:12.030" v="13451" actId="20577"/>
        <pc:sldMkLst>
          <pc:docMk/>
          <pc:sldMk cId="3551602553" sldId="1020"/>
        </pc:sldMkLst>
        <pc:spChg chg="mod">
          <ac:chgData name="Amy King" userId="dbf11869-4e0e-4f87-9ac8-bf03a9c6b8b4" providerId="ADAL" clId="{EE5C0173-489F-4102-AF94-8C191CF36523}" dt="2023-04-13T16:33:16.924" v="13374" actId="1076"/>
          <ac:spMkLst>
            <pc:docMk/>
            <pc:sldMk cId="3551602553" sldId="1020"/>
            <ac:spMk id="2" creationId="{524CB0AD-305D-FA44-B8CF-27C4CF47179B}"/>
          </ac:spMkLst>
        </pc:spChg>
        <pc:spChg chg="mod">
          <ac:chgData name="Amy King" userId="dbf11869-4e0e-4f87-9ac8-bf03a9c6b8b4" providerId="ADAL" clId="{EE5C0173-489F-4102-AF94-8C191CF36523}" dt="2023-04-13T16:34:12.030" v="13451" actId="20577"/>
          <ac:spMkLst>
            <pc:docMk/>
            <pc:sldMk cId="3551602553" sldId="1020"/>
            <ac:spMk id="3" creationId="{9C4100B6-0034-3541-BE70-FC52EC0F521C}"/>
          </ac:spMkLst>
        </pc:spChg>
        <pc:spChg chg="add del mod">
          <ac:chgData name="Amy King" userId="dbf11869-4e0e-4f87-9ac8-bf03a9c6b8b4" providerId="ADAL" clId="{EE5C0173-489F-4102-AF94-8C191CF36523}" dt="2023-04-12T13:02:47.454" v="10686"/>
          <ac:spMkLst>
            <pc:docMk/>
            <pc:sldMk cId="3551602553" sldId="1020"/>
            <ac:spMk id="5" creationId="{6056875A-CBFF-ECDE-1657-F60451D3F640}"/>
          </ac:spMkLst>
        </pc:spChg>
        <pc:picChg chg="add mod">
          <ac:chgData name="Amy King" userId="dbf11869-4e0e-4f87-9ac8-bf03a9c6b8b4" providerId="ADAL" clId="{EE5C0173-489F-4102-AF94-8C191CF36523}" dt="2023-04-12T13:02:47.454" v="10686"/>
          <ac:picMkLst>
            <pc:docMk/>
            <pc:sldMk cId="3551602553" sldId="1020"/>
            <ac:picMk id="6" creationId="{44CC0F6F-E6B6-CAC1-DAE1-CF7AA023099A}"/>
          </ac:picMkLst>
        </pc:picChg>
        <pc:picChg chg="del">
          <ac:chgData name="Amy King" userId="dbf11869-4e0e-4f87-9ac8-bf03a9c6b8b4" providerId="ADAL" clId="{EE5C0173-489F-4102-AF94-8C191CF36523}" dt="2023-04-12T13:02:45.061" v="10685" actId="478"/>
          <ac:picMkLst>
            <pc:docMk/>
            <pc:sldMk cId="3551602553" sldId="1020"/>
            <ac:picMk id="7" creationId="{5197F843-F97C-4035-B9B4-6B3FB5E88B28}"/>
          </ac:picMkLst>
        </pc:picChg>
      </pc:sldChg>
      <pc:sldChg chg="addSp delSp modSp del mod ord modClrScheme chgLayout">
        <pc:chgData name="Amy King" userId="dbf11869-4e0e-4f87-9ac8-bf03a9c6b8b4" providerId="ADAL" clId="{EE5C0173-489F-4102-AF94-8C191CF36523}" dt="2023-04-12T11:23:22.936" v="9907" actId="2696"/>
        <pc:sldMkLst>
          <pc:docMk/>
          <pc:sldMk cId="2670015399" sldId="1065"/>
        </pc:sldMkLst>
        <pc:spChg chg="mod ord">
          <ac:chgData name="Amy King" userId="dbf11869-4e0e-4f87-9ac8-bf03a9c6b8b4" providerId="ADAL" clId="{EE5C0173-489F-4102-AF94-8C191CF36523}" dt="2023-04-12T11:19:40.588" v="9860" actId="700"/>
          <ac:spMkLst>
            <pc:docMk/>
            <pc:sldMk cId="2670015399" sldId="1065"/>
            <ac:spMk id="2" creationId="{366A518D-4E71-4304-A077-858D42F454C8}"/>
          </ac:spMkLst>
        </pc:spChg>
        <pc:spChg chg="add del mod ord">
          <ac:chgData name="Amy King" userId="dbf11869-4e0e-4f87-9ac8-bf03a9c6b8b4" providerId="ADAL" clId="{EE5C0173-489F-4102-AF94-8C191CF36523}" dt="2023-04-12T11:19:40.588" v="9860" actId="700"/>
          <ac:spMkLst>
            <pc:docMk/>
            <pc:sldMk cId="2670015399" sldId="1065"/>
            <ac:spMk id="3" creationId="{D03C1D08-B4FB-736A-DA00-2A4410C0F016}"/>
          </ac:spMkLst>
        </pc:spChg>
        <pc:spChg chg="add del mod">
          <ac:chgData name="Amy King" userId="dbf11869-4e0e-4f87-9ac8-bf03a9c6b8b4" providerId="ADAL" clId="{EE5C0173-489F-4102-AF94-8C191CF36523}" dt="2023-04-11T11:49:10.038" v="8419"/>
          <ac:spMkLst>
            <pc:docMk/>
            <pc:sldMk cId="2670015399" sldId="1065"/>
            <ac:spMk id="3" creationId="{FFAB0262-DF7D-FE8C-F3BA-B702F566767C}"/>
          </ac:spMkLst>
        </pc:spChg>
        <pc:spChg chg="mod ord">
          <ac:chgData name="Amy King" userId="dbf11869-4e0e-4f87-9ac8-bf03a9c6b8b4" providerId="ADAL" clId="{EE5C0173-489F-4102-AF94-8C191CF36523}" dt="2023-04-12T11:19:40.588" v="9860" actId="700"/>
          <ac:spMkLst>
            <pc:docMk/>
            <pc:sldMk cId="2670015399" sldId="1065"/>
            <ac:spMk id="4" creationId="{9F92F690-1F88-4FC1-902C-D6B197ABCD97}"/>
          </ac:spMkLst>
        </pc:spChg>
        <pc:spChg chg="mod ord">
          <ac:chgData name="Amy King" userId="dbf11869-4e0e-4f87-9ac8-bf03a9c6b8b4" providerId="ADAL" clId="{EE5C0173-489F-4102-AF94-8C191CF36523}" dt="2023-04-12T11:19:40.588" v="9860" actId="700"/>
          <ac:spMkLst>
            <pc:docMk/>
            <pc:sldMk cId="2670015399" sldId="1065"/>
            <ac:spMk id="5" creationId="{2F91A6AF-C930-413B-8CC3-A02DC91CC987}"/>
          </ac:spMkLst>
        </pc:spChg>
        <pc:spChg chg="mod ord">
          <ac:chgData name="Amy King" userId="dbf11869-4e0e-4f87-9ac8-bf03a9c6b8b4" providerId="ADAL" clId="{EE5C0173-489F-4102-AF94-8C191CF36523}" dt="2023-04-12T11:19:40.588" v="9860" actId="700"/>
          <ac:spMkLst>
            <pc:docMk/>
            <pc:sldMk cId="2670015399" sldId="1065"/>
            <ac:spMk id="6" creationId="{7A26786C-AAB7-47C3-A9A1-6CBBD5F34382}"/>
          </ac:spMkLst>
        </pc:spChg>
        <pc:spChg chg="mod ord">
          <ac:chgData name="Amy King" userId="dbf11869-4e0e-4f87-9ac8-bf03a9c6b8b4" providerId="ADAL" clId="{EE5C0173-489F-4102-AF94-8C191CF36523}" dt="2023-04-12T11:19:40.588" v="9860" actId="700"/>
          <ac:spMkLst>
            <pc:docMk/>
            <pc:sldMk cId="2670015399" sldId="1065"/>
            <ac:spMk id="7" creationId="{A19EFC1B-DA89-4F2C-B328-CAAFF85BB71D}"/>
          </ac:spMkLst>
        </pc:spChg>
        <pc:spChg chg="mod">
          <ac:chgData name="Amy King" userId="dbf11869-4e0e-4f87-9ac8-bf03a9c6b8b4" providerId="ADAL" clId="{EE5C0173-489F-4102-AF94-8C191CF36523}" dt="2023-04-11T11:50:40.659" v="8464" actId="14100"/>
          <ac:spMkLst>
            <pc:docMk/>
            <pc:sldMk cId="2670015399" sldId="1065"/>
            <ac:spMk id="14" creationId="{126D5985-31ED-4C21-96E5-192ABC930530}"/>
          </ac:spMkLst>
        </pc:spChg>
        <pc:spChg chg="mod">
          <ac:chgData name="Amy King" userId="dbf11869-4e0e-4f87-9ac8-bf03a9c6b8b4" providerId="ADAL" clId="{EE5C0173-489F-4102-AF94-8C191CF36523}" dt="2023-04-11T11:50:36.679" v="8463" actId="14100"/>
          <ac:spMkLst>
            <pc:docMk/>
            <pc:sldMk cId="2670015399" sldId="1065"/>
            <ac:spMk id="15" creationId="{B58059D3-FBDA-4C0D-9377-B446C5170490}"/>
          </ac:spMkLst>
        </pc:spChg>
        <pc:spChg chg="mod">
          <ac:chgData name="Amy King" userId="dbf11869-4e0e-4f87-9ac8-bf03a9c6b8b4" providerId="ADAL" clId="{EE5C0173-489F-4102-AF94-8C191CF36523}" dt="2023-04-11T11:50:31.433" v="8462" actId="255"/>
          <ac:spMkLst>
            <pc:docMk/>
            <pc:sldMk cId="2670015399" sldId="1065"/>
            <ac:spMk id="16" creationId="{8A81F823-A7E9-4591-9CBF-D95B62136FA1}"/>
          </ac:spMkLst>
        </pc:spChg>
        <pc:picChg chg="del">
          <ac:chgData name="Amy King" userId="dbf11869-4e0e-4f87-9ac8-bf03a9c6b8b4" providerId="ADAL" clId="{EE5C0173-489F-4102-AF94-8C191CF36523}" dt="2023-04-10T20:39:56.286" v="7718" actId="478"/>
          <ac:picMkLst>
            <pc:docMk/>
            <pc:sldMk cId="2670015399" sldId="1065"/>
            <ac:picMk id="17" creationId="{65B28806-9769-48C0-866E-B61100DE623E}"/>
          </ac:picMkLst>
        </pc:picChg>
        <pc:picChg chg="del">
          <ac:chgData name="Amy King" userId="dbf11869-4e0e-4f87-9ac8-bf03a9c6b8b4" providerId="ADAL" clId="{EE5C0173-489F-4102-AF94-8C191CF36523}" dt="2023-04-10T20:39:55.278" v="7717" actId="478"/>
          <ac:picMkLst>
            <pc:docMk/>
            <pc:sldMk cId="2670015399" sldId="1065"/>
            <ac:picMk id="18" creationId="{65A2F252-DA4C-4AA3-87A0-763C20174B48}"/>
          </ac:picMkLst>
        </pc:picChg>
        <pc:picChg chg="del">
          <ac:chgData name="Amy King" userId="dbf11869-4e0e-4f87-9ac8-bf03a9c6b8b4" providerId="ADAL" clId="{EE5C0173-489F-4102-AF94-8C191CF36523}" dt="2023-04-10T20:39:54.306" v="7716" actId="478"/>
          <ac:picMkLst>
            <pc:docMk/>
            <pc:sldMk cId="2670015399" sldId="1065"/>
            <ac:picMk id="19" creationId="{F9043B0D-3334-48A9-BD58-9E69FC1684B2}"/>
          </ac:picMkLst>
        </pc:picChg>
      </pc:sldChg>
      <pc:sldChg chg="addSp delSp modSp mod ord setBg modNotesTx">
        <pc:chgData name="Amy King" userId="dbf11869-4e0e-4f87-9ac8-bf03a9c6b8b4" providerId="ADAL" clId="{EE5C0173-489F-4102-AF94-8C191CF36523}" dt="2023-04-12T13:24:38.421" v="10876" actId="1076"/>
        <pc:sldMkLst>
          <pc:docMk/>
          <pc:sldMk cId="3703768064" sldId="1087"/>
        </pc:sldMkLst>
        <pc:spChg chg="add del mod">
          <ac:chgData name="Amy King" userId="dbf11869-4e0e-4f87-9ac8-bf03a9c6b8b4" providerId="ADAL" clId="{EE5C0173-489F-4102-AF94-8C191CF36523}" dt="2023-04-10T13:27:37.297" v="271"/>
          <ac:spMkLst>
            <pc:docMk/>
            <pc:sldMk cId="3703768064" sldId="1087"/>
            <ac:spMk id="5" creationId="{68822692-2FFF-B290-D446-7572413E16E4}"/>
          </ac:spMkLst>
        </pc:spChg>
        <pc:spChg chg="mod">
          <ac:chgData name="Amy King" userId="dbf11869-4e0e-4f87-9ac8-bf03a9c6b8b4" providerId="ADAL" clId="{EE5C0173-489F-4102-AF94-8C191CF36523}" dt="2023-04-10T14:36:38.895" v="981" actId="26606"/>
          <ac:spMkLst>
            <pc:docMk/>
            <pc:sldMk cId="3703768064" sldId="1087"/>
            <ac:spMk id="6" creationId="{089C638B-4ECB-494C-9FD5-D2C4481DA462}"/>
          </ac:spMkLst>
        </pc:spChg>
        <pc:spChg chg="add del mod">
          <ac:chgData name="Amy King" userId="dbf11869-4e0e-4f87-9ac8-bf03a9c6b8b4" providerId="ADAL" clId="{EE5C0173-489F-4102-AF94-8C191CF36523}" dt="2023-04-10T13:46:44.239" v="716"/>
          <ac:spMkLst>
            <pc:docMk/>
            <pc:sldMk cId="3703768064" sldId="1087"/>
            <ac:spMk id="7" creationId="{AF90060D-0514-8072-410A-3F029B834486}"/>
          </ac:spMkLst>
        </pc:spChg>
        <pc:spChg chg="mod">
          <ac:chgData name="Amy King" userId="dbf11869-4e0e-4f87-9ac8-bf03a9c6b8b4" providerId="ADAL" clId="{EE5C0173-489F-4102-AF94-8C191CF36523}" dt="2023-04-10T14:36:38.895" v="981" actId="26606"/>
          <ac:spMkLst>
            <pc:docMk/>
            <pc:sldMk cId="3703768064" sldId="1087"/>
            <ac:spMk id="8" creationId="{00000000-0000-0000-0000-000000000000}"/>
          </ac:spMkLst>
        </pc:spChg>
        <pc:spChg chg="add mod">
          <ac:chgData name="Amy King" userId="dbf11869-4e0e-4f87-9ac8-bf03a9c6b8b4" providerId="ADAL" clId="{EE5C0173-489F-4102-AF94-8C191CF36523}" dt="2023-04-12T13:24:38.421" v="10876" actId="1076"/>
          <ac:spMkLst>
            <pc:docMk/>
            <pc:sldMk cId="3703768064" sldId="1087"/>
            <ac:spMk id="10" creationId="{5438E874-45C4-0218-0215-0B9104096A30}"/>
          </ac:spMkLst>
        </pc:spChg>
        <pc:spChg chg="mod">
          <ac:chgData name="Amy King" userId="dbf11869-4e0e-4f87-9ac8-bf03a9c6b8b4" providerId="ADAL" clId="{EE5C0173-489F-4102-AF94-8C191CF36523}" dt="2023-04-10T14:36:38.895" v="981" actId="26606"/>
          <ac:spMkLst>
            <pc:docMk/>
            <pc:sldMk cId="3703768064" sldId="1087"/>
            <ac:spMk id="11" creationId="{00000000-0000-0000-0000-000000000000}"/>
          </ac:spMkLst>
        </pc:spChg>
        <pc:spChg chg="add mod">
          <ac:chgData name="Amy King" userId="dbf11869-4e0e-4f87-9ac8-bf03a9c6b8b4" providerId="ADAL" clId="{EE5C0173-489F-4102-AF94-8C191CF36523}" dt="2023-04-10T14:36:38.895" v="981" actId="26606"/>
          <ac:spMkLst>
            <pc:docMk/>
            <pc:sldMk cId="3703768064" sldId="1087"/>
            <ac:spMk id="16" creationId="{69D184B2-2226-4E31-BCCB-444330767440}"/>
          </ac:spMkLst>
        </pc:spChg>
        <pc:spChg chg="add mod">
          <ac:chgData name="Amy King" userId="dbf11869-4e0e-4f87-9ac8-bf03a9c6b8b4" providerId="ADAL" clId="{EE5C0173-489F-4102-AF94-8C191CF36523}" dt="2023-04-10T14:36:38.895" v="981" actId="26606"/>
          <ac:spMkLst>
            <pc:docMk/>
            <pc:sldMk cId="3703768064" sldId="1087"/>
            <ac:spMk id="18" creationId="{1AC4D4E3-486A-464A-8EC8-D44881097267}"/>
          </ac:spMkLst>
        </pc:spChg>
        <pc:spChg chg="add mod">
          <ac:chgData name="Amy King" userId="dbf11869-4e0e-4f87-9ac8-bf03a9c6b8b4" providerId="ADAL" clId="{EE5C0173-489F-4102-AF94-8C191CF36523}" dt="2023-04-10T14:36:38.895" v="981" actId="26606"/>
          <ac:spMkLst>
            <pc:docMk/>
            <pc:sldMk cId="3703768064" sldId="1087"/>
            <ac:spMk id="20" creationId="{864DE13E-58EB-4475-B79C-0D4FC651239B}"/>
          </ac:spMkLst>
        </pc:spChg>
        <pc:spChg chg="add">
          <ac:chgData name="Amy King" userId="dbf11869-4e0e-4f87-9ac8-bf03a9c6b8b4" providerId="ADAL" clId="{EE5C0173-489F-4102-AF94-8C191CF36523}" dt="2023-04-10T14:36:38.895" v="981" actId="26606"/>
          <ac:spMkLst>
            <pc:docMk/>
            <pc:sldMk cId="3703768064" sldId="1087"/>
            <ac:spMk id="25" creationId="{B9FF99BD-075F-4761-A995-6FC574BD25EA}"/>
          </ac:spMkLst>
        </pc:spChg>
        <pc:spChg chg="add">
          <ac:chgData name="Amy King" userId="dbf11869-4e0e-4f87-9ac8-bf03a9c6b8b4" providerId="ADAL" clId="{EE5C0173-489F-4102-AF94-8C191CF36523}" dt="2023-04-10T14:36:38.895" v="981" actId="26606"/>
          <ac:spMkLst>
            <pc:docMk/>
            <pc:sldMk cId="3703768064" sldId="1087"/>
            <ac:spMk id="27" creationId="{A7B21A54-9BA3-4EA9-B460-5A829ADD9051}"/>
          </ac:spMkLst>
        </pc:spChg>
        <pc:spChg chg="add">
          <ac:chgData name="Amy King" userId="dbf11869-4e0e-4f87-9ac8-bf03a9c6b8b4" providerId="ADAL" clId="{EE5C0173-489F-4102-AF94-8C191CF36523}" dt="2023-04-10T14:36:38.895" v="981" actId="26606"/>
          <ac:spMkLst>
            <pc:docMk/>
            <pc:sldMk cId="3703768064" sldId="1087"/>
            <ac:spMk id="29" creationId="{6FA8F714-B9D8-488A-8CCA-E9948FF913A9}"/>
          </ac:spMkLst>
        </pc:spChg>
        <pc:picChg chg="mod">
          <ac:chgData name="Amy King" userId="dbf11869-4e0e-4f87-9ac8-bf03a9c6b8b4" providerId="ADAL" clId="{EE5C0173-489F-4102-AF94-8C191CF36523}" dt="2023-04-10T14:36:38.895" v="981" actId="26606"/>
          <ac:picMkLst>
            <pc:docMk/>
            <pc:sldMk cId="3703768064" sldId="1087"/>
            <ac:picMk id="2" creationId="{00000000-0000-0000-0000-000000000000}"/>
          </ac:picMkLst>
        </pc:picChg>
        <pc:picChg chg="add del mod">
          <ac:chgData name="Amy King" userId="dbf11869-4e0e-4f87-9ac8-bf03a9c6b8b4" providerId="ADAL" clId="{EE5C0173-489F-4102-AF94-8C191CF36523}" dt="2023-04-10T14:38:07.583" v="987" actId="478"/>
          <ac:picMkLst>
            <pc:docMk/>
            <pc:sldMk cId="3703768064" sldId="1087"/>
            <ac:picMk id="3" creationId="{C35B3CC6-3335-EDE3-6E3B-6420D8E96AEF}"/>
          </ac:picMkLst>
        </pc:picChg>
        <pc:picChg chg="del">
          <ac:chgData name="Amy King" userId="dbf11869-4e0e-4f87-9ac8-bf03a9c6b8b4" providerId="ADAL" clId="{EE5C0173-489F-4102-AF94-8C191CF36523}" dt="2023-04-10T13:26:09.976" v="256" actId="478"/>
          <ac:picMkLst>
            <pc:docMk/>
            <pc:sldMk cId="3703768064" sldId="1087"/>
            <ac:picMk id="4" creationId="{CB098752-B991-419B-AB55-488220DB7DB1}"/>
          </ac:picMkLst>
        </pc:picChg>
      </pc:sldChg>
      <pc:sldChg chg="del">
        <pc:chgData name="Amy King" userId="dbf11869-4e0e-4f87-9ac8-bf03a9c6b8b4" providerId="ADAL" clId="{EE5C0173-489F-4102-AF94-8C191CF36523}" dt="2023-04-10T20:41:29.717" v="7731" actId="2696"/>
        <pc:sldMkLst>
          <pc:docMk/>
          <pc:sldMk cId="2859537824" sldId="1093"/>
        </pc:sldMkLst>
      </pc:sldChg>
      <pc:sldChg chg="del">
        <pc:chgData name="Amy King" userId="dbf11869-4e0e-4f87-9ac8-bf03a9c6b8b4" providerId="ADAL" clId="{EE5C0173-489F-4102-AF94-8C191CF36523}" dt="2023-04-11T12:21:02.499" v="9850" actId="2696"/>
        <pc:sldMkLst>
          <pc:docMk/>
          <pc:sldMk cId="3302687566" sldId="1094"/>
        </pc:sldMkLst>
      </pc:sldChg>
      <pc:sldChg chg="addSp delSp modSp mod setBg">
        <pc:chgData name="Amy King" userId="dbf11869-4e0e-4f87-9ac8-bf03a9c6b8b4" providerId="ADAL" clId="{EE5C0173-489F-4102-AF94-8C191CF36523}" dt="2023-04-10T15:17:12.077" v="1188" actId="207"/>
        <pc:sldMkLst>
          <pc:docMk/>
          <pc:sldMk cId="3433034294" sldId="1097"/>
        </pc:sldMkLst>
        <pc:spChg chg="del mod">
          <ac:chgData name="Amy King" userId="dbf11869-4e0e-4f87-9ac8-bf03a9c6b8b4" providerId="ADAL" clId="{EE5C0173-489F-4102-AF94-8C191CF36523}" dt="2023-04-10T15:16:24.622" v="1182" actId="478"/>
          <ac:spMkLst>
            <pc:docMk/>
            <pc:sldMk cId="3433034294" sldId="1097"/>
            <ac:spMk id="2" creationId="{A87E6B7F-4FD2-4B4E-9F22-1EA3ADB560E8}"/>
          </ac:spMkLst>
        </pc:spChg>
        <pc:spChg chg="mod ord">
          <ac:chgData name="Amy King" userId="dbf11869-4e0e-4f87-9ac8-bf03a9c6b8b4" providerId="ADAL" clId="{EE5C0173-489F-4102-AF94-8C191CF36523}" dt="2023-04-10T15:17:05.575" v="1187" actId="255"/>
          <ac:spMkLst>
            <pc:docMk/>
            <pc:sldMk cId="3433034294" sldId="1097"/>
            <ac:spMk id="7" creationId="{D4FE93AB-0487-034A-105A-B40569D20523}"/>
          </ac:spMkLst>
        </pc:spChg>
        <pc:spChg chg="mod">
          <ac:chgData name="Amy King" userId="dbf11869-4e0e-4f87-9ac8-bf03a9c6b8b4" providerId="ADAL" clId="{EE5C0173-489F-4102-AF94-8C191CF36523}" dt="2023-04-10T15:17:12.077" v="1188" actId="207"/>
          <ac:spMkLst>
            <pc:docMk/>
            <pc:sldMk cId="3433034294" sldId="1097"/>
            <ac:spMk id="11" creationId="{8A850A51-D836-4335-B882-0043150CD834}"/>
          </ac:spMkLst>
        </pc:spChg>
        <pc:spChg chg="add">
          <ac:chgData name="Amy King" userId="dbf11869-4e0e-4f87-9ac8-bf03a9c6b8b4" providerId="ADAL" clId="{EE5C0173-489F-4102-AF94-8C191CF36523}" dt="2023-04-10T14:35:32.170" v="977" actId="26606"/>
          <ac:spMkLst>
            <pc:docMk/>
            <pc:sldMk cId="3433034294" sldId="1097"/>
            <ac:spMk id="20" creationId="{2659FDB4-FCBE-4A89-B46D-43D4FA54464D}"/>
          </ac:spMkLst>
        </pc:spChg>
        <pc:picChg chg="del mod">
          <ac:chgData name="Amy King" userId="dbf11869-4e0e-4f87-9ac8-bf03a9c6b8b4" providerId="ADAL" clId="{EE5C0173-489F-4102-AF94-8C191CF36523}" dt="2023-04-10T15:16:20.362" v="1180" actId="478"/>
          <ac:picMkLst>
            <pc:docMk/>
            <pc:sldMk cId="3433034294" sldId="1097"/>
            <ac:picMk id="5" creationId="{BE41374C-CE66-AB25-EAC3-2DFF29BC5515}"/>
          </ac:picMkLst>
        </pc:picChg>
        <pc:picChg chg="del mod">
          <ac:chgData name="Amy King" userId="dbf11869-4e0e-4f87-9ac8-bf03a9c6b8b4" providerId="ADAL" clId="{EE5C0173-489F-4102-AF94-8C191CF36523}" dt="2023-04-10T15:16:27.184" v="1183" actId="478"/>
          <ac:picMkLst>
            <pc:docMk/>
            <pc:sldMk cId="3433034294" sldId="1097"/>
            <ac:picMk id="9" creationId="{00000000-0000-0000-0000-000000000000}"/>
          </ac:picMkLst>
        </pc:picChg>
        <pc:picChg chg="mod">
          <ac:chgData name="Amy King" userId="dbf11869-4e0e-4f87-9ac8-bf03a9c6b8b4" providerId="ADAL" clId="{EE5C0173-489F-4102-AF94-8C191CF36523}" dt="2023-04-10T15:16:22.986" v="1181" actId="1076"/>
          <ac:picMkLst>
            <pc:docMk/>
            <pc:sldMk cId="3433034294" sldId="1097"/>
            <ac:picMk id="15" creationId="{D024677F-F3E0-47E3-9C83-907C32E59568}"/>
          </ac:picMkLst>
        </pc:picChg>
        <pc:cxnChg chg="add">
          <ac:chgData name="Amy King" userId="dbf11869-4e0e-4f87-9ac8-bf03a9c6b8b4" providerId="ADAL" clId="{EE5C0173-489F-4102-AF94-8C191CF36523}" dt="2023-04-10T14:35:32.170" v="977" actId="26606"/>
          <ac:cxnSpMkLst>
            <pc:docMk/>
            <pc:sldMk cId="3433034294" sldId="1097"/>
            <ac:cxnSpMk id="22" creationId="{C8F51B3F-8331-4E4A-AE96-D47B1006EEAD}"/>
          </ac:cxnSpMkLst>
        </pc:cxnChg>
      </pc:sldChg>
      <pc:sldChg chg="del">
        <pc:chgData name="Amy King" userId="dbf11869-4e0e-4f87-9ac8-bf03a9c6b8b4" providerId="ADAL" clId="{EE5C0173-489F-4102-AF94-8C191CF36523}" dt="2023-04-10T20:41:25.067" v="7730" actId="2696"/>
        <pc:sldMkLst>
          <pc:docMk/>
          <pc:sldMk cId="2418935566" sldId="1098"/>
        </pc:sldMkLst>
      </pc:sldChg>
      <pc:sldChg chg="modSp mod ord modNotesTx">
        <pc:chgData name="Amy King" userId="dbf11869-4e0e-4f87-9ac8-bf03a9c6b8b4" providerId="ADAL" clId="{EE5C0173-489F-4102-AF94-8C191CF36523}" dt="2023-04-12T12:13:01.998" v="10376" actId="1076"/>
        <pc:sldMkLst>
          <pc:docMk/>
          <pc:sldMk cId="3197917832" sldId="1105"/>
        </pc:sldMkLst>
        <pc:spChg chg="mod">
          <ac:chgData name="Amy King" userId="dbf11869-4e0e-4f87-9ac8-bf03a9c6b8b4" providerId="ADAL" clId="{EE5C0173-489F-4102-AF94-8C191CF36523}" dt="2023-04-10T12:50:48.476" v="0" actId="20577"/>
          <ac:spMkLst>
            <pc:docMk/>
            <pc:sldMk cId="3197917832" sldId="1105"/>
            <ac:spMk id="67" creationId="{3E8F8944-AE34-4678-B47D-F76E38AD9AA7}"/>
          </ac:spMkLst>
        </pc:spChg>
        <pc:picChg chg="mod">
          <ac:chgData name="Amy King" userId="dbf11869-4e0e-4f87-9ac8-bf03a9c6b8b4" providerId="ADAL" clId="{EE5C0173-489F-4102-AF94-8C191CF36523}" dt="2023-04-12T12:13:01.998" v="10376" actId="1076"/>
          <ac:picMkLst>
            <pc:docMk/>
            <pc:sldMk cId="3197917832" sldId="1105"/>
            <ac:picMk id="12" creationId="{D7E5E458-E661-DDF4-E033-CF37A3E3302C}"/>
          </ac:picMkLst>
        </pc:picChg>
      </pc:sldChg>
      <pc:sldChg chg="del">
        <pc:chgData name="Amy King" userId="dbf11869-4e0e-4f87-9ac8-bf03a9c6b8b4" providerId="ADAL" clId="{EE5C0173-489F-4102-AF94-8C191CF36523}" dt="2023-04-10T20:40:47.599" v="7722" actId="2696"/>
        <pc:sldMkLst>
          <pc:docMk/>
          <pc:sldMk cId="4276364168" sldId="1127"/>
        </pc:sldMkLst>
      </pc:sldChg>
      <pc:sldChg chg="del">
        <pc:chgData name="Amy King" userId="dbf11869-4e0e-4f87-9ac8-bf03a9c6b8b4" providerId="ADAL" clId="{EE5C0173-489F-4102-AF94-8C191CF36523}" dt="2023-04-11T12:16:49.641" v="9719" actId="2696"/>
        <pc:sldMkLst>
          <pc:docMk/>
          <pc:sldMk cId="3333582981" sldId="1154"/>
        </pc:sldMkLst>
      </pc:sldChg>
      <pc:sldChg chg="del">
        <pc:chgData name="Amy King" userId="dbf11869-4e0e-4f87-9ac8-bf03a9c6b8b4" providerId="ADAL" clId="{EE5C0173-489F-4102-AF94-8C191CF36523}" dt="2023-04-10T20:41:05.360" v="7726" actId="2696"/>
        <pc:sldMkLst>
          <pc:docMk/>
          <pc:sldMk cId="2169077482" sldId="1155"/>
        </pc:sldMkLst>
      </pc:sldChg>
      <pc:sldChg chg="addSp delSp modSp mod ord modClrScheme chgLayout">
        <pc:chgData name="Amy King" userId="dbf11869-4e0e-4f87-9ac8-bf03a9c6b8b4" providerId="ADAL" clId="{EE5C0173-489F-4102-AF94-8C191CF36523}" dt="2023-04-13T16:30:28.599" v="13228" actId="1076"/>
        <pc:sldMkLst>
          <pc:docMk/>
          <pc:sldMk cId="549427903" sldId="1156"/>
        </pc:sldMkLst>
        <pc:spChg chg="mod ord">
          <ac:chgData name="Amy King" userId="dbf11869-4e0e-4f87-9ac8-bf03a9c6b8b4" providerId="ADAL" clId="{EE5C0173-489F-4102-AF94-8C191CF36523}" dt="2023-04-13T16:29:07.047" v="13127" actId="1076"/>
          <ac:spMkLst>
            <pc:docMk/>
            <pc:sldMk cId="549427903" sldId="1156"/>
            <ac:spMk id="2" creationId="{00000000-0000-0000-0000-000000000000}"/>
          </ac:spMkLst>
        </pc:spChg>
        <pc:spChg chg="mod ord">
          <ac:chgData name="Amy King" userId="dbf11869-4e0e-4f87-9ac8-bf03a9c6b8b4" providerId="ADAL" clId="{EE5C0173-489F-4102-AF94-8C191CF36523}" dt="2023-04-13T16:17:17.882" v="12554" actId="700"/>
          <ac:spMkLst>
            <pc:docMk/>
            <pc:sldMk cId="549427903" sldId="1156"/>
            <ac:spMk id="3" creationId="{00000000-0000-0000-0000-000000000000}"/>
          </ac:spMkLst>
        </pc:spChg>
        <pc:spChg chg="add del mod ord">
          <ac:chgData name="Amy King" userId="dbf11869-4e0e-4f87-9ac8-bf03a9c6b8b4" providerId="ADAL" clId="{EE5C0173-489F-4102-AF94-8C191CF36523}" dt="2023-04-13T16:15:19.502" v="12534" actId="700"/>
          <ac:spMkLst>
            <pc:docMk/>
            <pc:sldMk cId="549427903" sldId="1156"/>
            <ac:spMk id="4" creationId="{83D00674-8388-D6DE-40BD-C0A38979843D}"/>
          </ac:spMkLst>
        </pc:spChg>
        <pc:spChg chg="mod ord">
          <ac:chgData name="Amy King" userId="dbf11869-4e0e-4f87-9ac8-bf03a9c6b8b4" providerId="ADAL" clId="{EE5C0173-489F-4102-AF94-8C191CF36523}" dt="2023-04-13T16:30:28.599" v="13228" actId="1076"/>
          <ac:spMkLst>
            <pc:docMk/>
            <pc:sldMk cId="549427903" sldId="1156"/>
            <ac:spMk id="5" creationId="{00000000-0000-0000-0000-000000000000}"/>
          </ac:spMkLst>
        </pc:spChg>
        <pc:spChg chg="add mod ord">
          <ac:chgData name="Amy King" userId="dbf11869-4e0e-4f87-9ac8-bf03a9c6b8b4" providerId="ADAL" clId="{EE5C0173-489F-4102-AF94-8C191CF36523}" dt="2023-04-13T16:17:17.882" v="12554" actId="700"/>
          <ac:spMkLst>
            <pc:docMk/>
            <pc:sldMk cId="549427903" sldId="1156"/>
            <ac:spMk id="6" creationId="{1B1391F5-18CC-C7AC-7647-70673EE9278E}"/>
          </ac:spMkLst>
        </pc:spChg>
        <pc:spChg chg="mod ord">
          <ac:chgData name="Amy King" userId="dbf11869-4e0e-4f87-9ac8-bf03a9c6b8b4" providerId="ADAL" clId="{EE5C0173-489F-4102-AF94-8C191CF36523}" dt="2023-04-13T16:17:17.882" v="12554" actId="700"/>
          <ac:spMkLst>
            <pc:docMk/>
            <pc:sldMk cId="549427903" sldId="1156"/>
            <ac:spMk id="8" creationId="{D8247330-09A7-4BDB-8EB5-AFD1833868CB}"/>
          </ac:spMkLst>
        </pc:spChg>
        <pc:picChg chg="del">
          <ac:chgData name="Amy King" userId="dbf11869-4e0e-4f87-9ac8-bf03a9c6b8b4" providerId="ADAL" clId="{EE5C0173-489F-4102-AF94-8C191CF36523}" dt="2023-04-10T17:25:37.352" v="3295" actId="478"/>
          <ac:picMkLst>
            <pc:docMk/>
            <pc:sldMk cId="549427903" sldId="1156"/>
            <ac:picMk id="6" creationId="{35C5EA48-68B3-4749-8C34-41B1C81A0F2B}"/>
          </ac:picMkLst>
        </pc:picChg>
        <pc:picChg chg="add mod">
          <ac:chgData name="Amy King" userId="dbf11869-4e0e-4f87-9ac8-bf03a9c6b8b4" providerId="ADAL" clId="{EE5C0173-489F-4102-AF94-8C191CF36523}" dt="2023-04-13T16:17:32.908" v="12560" actId="1076"/>
          <ac:picMkLst>
            <pc:docMk/>
            <pc:sldMk cId="549427903" sldId="1156"/>
            <ac:picMk id="7" creationId="{EA9695D6-60F3-B486-5DC3-081303570E70}"/>
          </ac:picMkLst>
        </pc:picChg>
      </pc:sldChg>
      <pc:sldChg chg="del">
        <pc:chgData name="Amy King" userId="dbf11869-4e0e-4f87-9ac8-bf03a9c6b8b4" providerId="ADAL" clId="{EE5C0173-489F-4102-AF94-8C191CF36523}" dt="2023-04-10T20:41:22.460" v="7729" actId="2696"/>
        <pc:sldMkLst>
          <pc:docMk/>
          <pc:sldMk cId="2064655521" sldId="1163"/>
        </pc:sldMkLst>
      </pc:sldChg>
      <pc:sldChg chg="del">
        <pc:chgData name="Amy King" userId="dbf11869-4e0e-4f87-9ac8-bf03a9c6b8b4" providerId="ADAL" clId="{EE5C0173-489F-4102-AF94-8C191CF36523}" dt="2023-04-10T20:41:02.061" v="7725" actId="2696"/>
        <pc:sldMkLst>
          <pc:docMk/>
          <pc:sldMk cId="12971563" sldId="1164"/>
        </pc:sldMkLst>
      </pc:sldChg>
      <pc:sldChg chg="del">
        <pc:chgData name="Amy King" userId="dbf11869-4e0e-4f87-9ac8-bf03a9c6b8b4" providerId="ADAL" clId="{EE5C0173-489F-4102-AF94-8C191CF36523}" dt="2023-04-10T20:41:08.156" v="7727" actId="2696"/>
        <pc:sldMkLst>
          <pc:docMk/>
          <pc:sldMk cId="885460503" sldId="1165"/>
        </pc:sldMkLst>
      </pc:sldChg>
      <pc:sldChg chg="del">
        <pc:chgData name="Amy King" userId="dbf11869-4e0e-4f87-9ac8-bf03a9c6b8b4" providerId="ADAL" clId="{EE5C0173-489F-4102-AF94-8C191CF36523}" dt="2023-04-11T12:15:00.758" v="9618" actId="2696"/>
        <pc:sldMkLst>
          <pc:docMk/>
          <pc:sldMk cId="1578212770" sldId="1166"/>
        </pc:sldMkLst>
      </pc:sldChg>
      <pc:sldChg chg="del">
        <pc:chgData name="Amy King" userId="dbf11869-4e0e-4f87-9ac8-bf03a9c6b8b4" providerId="ADAL" clId="{EE5C0173-489F-4102-AF94-8C191CF36523}" dt="2023-04-11T12:19:54.061" v="9797" actId="2696"/>
        <pc:sldMkLst>
          <pc:docMk/>
          <pc:sldMk cId="1455023018" sldId="1167"/>
        </pc:sldMkLst>
      </pc:sldChg>
      <pc:sldChg chg="addSp delSp modSp mod ord setBg modClrScheme chgLayout">
        <pc:chgData name="Amy King" userId="dbf11869-4e0e-4f87-9ac8-bf03a9c6b8b4" providerId="ADAL" clId="{EE5C0173-489F-4102-AF94-8C191CF36523}" dt="2023-04-12T13:24:50.199" v="10877" actId="1076"/>
        <pc:sldMkLst>
          <pc:docMk/>
          <pc:sldMk cId="3236206707" sldId="1168"/>
        </pc:sldMkLst>
        <pc:spChg chg="add mod">
          <ac:chgData name="Amy King" userId="dbf11869-4e0e-4f87-9ac8-bf03a9c6b8b4" providerId="ADAL" clId="{EE5C0173-489F-4102-AF94-8C191CF36523}" dt="2023-04-12T13:24:50.199" v="10877" actId="1076"/>
          <ac:spMkLst>
            <pc:docMk/>
            <pc:sldMk cId="3236206707" sldId="1168"/>
            <ac:spMk id="4" creationId="{8AFC52F1-C217-D793-7D73-9C91E4333FEF}"/>
          </ac:spMkLst>
        </pc:spChg>
        <pc:spChg chg="add del">
          <ac:chgData name="Amy King" userId="dbf11869-4e0e-4f87-9ac8-bf03a9c6b8b4" providerId="ADAL" clId="{EE5C0173-489F-4102-AF94-8C191CF36523}" dt="2023-04-10T15:26:57.102" v="1330" actId="26606"/>
          <ac:spMkLst>
            <pc:docMk/>
            <pc:sldMk cId="3236206707" sldId="1168"/>
            <ac:spMk id="5" creationId="{55666830-9A19-4E01-8505-D6C7F9AC5665}"/>
          </ac:spMkLst>
        </pc:spChg>
        <pc:spChg chg="add del">
          <ac:chgData name="Amy King" userId="dbf11869-4e0e-4f87-9ac8-bf03a9c6b8b4" providerId="ADAL" clId="{EE5C0173-489F-4102-AF94-8C191CF36523}" dt="2023-04-10T15:27:33.752" v="1332" actId="26606"/>
          <ac:spMkLst>
            <pc:docMk/>
            <pc:sldMk cId="3236206707" sldId="1168"/>
            <ac:spMk id="6" creationId="{D776D29F-0A2C-4F75-8582-7C7DFCBD11D5}"/>
          </ac:spMkLst>
        </pc:spChg>
        <pc:spChg chg="add del">
          <ac:chgData name="Amy King" userId="dbf11869-4e0e-4f87-9ac8-bf03a9c6b8b4" providerId="ADAL" clId="{EE5C0173-489F-4102-AF94-8C191CF36523}" dt="2023-04-10T15:27:33.752" v="1332" actId="26606"/>
          <ac:spMkLst>
            <pc:docMk/>
            <pc:sldMk cId="3236206707" sldId="1168"/>
            <ac:spMk id="7" creationId="{C4D41903-2C9D-4F9E-AA1F-6161F8A6FC01}"/>
          </ac:spMkLst>
        </pc:spChg>
        <pc:spChg chg="del">
          <ac:chgData name="Amy King" userId="dbf11869-4e0e-4f87-9ac8-bf03a9c6b8b4" providerId="ADAL" clId="{EE5C0173-489F-4102-AF94-8C191CF36523}" dt="2023-04-10T15:26:01.012" v="1325" actId="700"/>
          <ac:spMkLst>
            <pc:docMk/>
            <pc:sldMk cId="3236206707" sldId="1168"/>
            <ac:spMk id="9" creationId="{D9E50AED-0609-055C-1079-75F61964D98F}"/>
          </ac:spMkLst>
        </pc:spChg>
        <pc:spChg chg="add del">
          <ac:chgData name="Amy King" userId="dbf11869-4e0e-4f87-9ac8-bf03a9c6b8b4" providerId="ADAL" clId="{EE5C0173-489F-4102-AF94-8C191CF36523}" dt="2023-04-10T15:26:57.102" v="1330" actId="26606"/>
          <ac:spMkLst>
            <pc:docMk/>
            <pc:sldMk cId="3236206707" sldId="1168"/>
            <ac:spMk id="10" creationId="{AE9FC877-7FB6-4D22-9988-35420644E202}"/>
          </ac:spMkLst>
        </pc:spChg>
        <pc:spChg chg="add del">
          <ac:chgData name="Amy King" userId="dbf11869-4e0e-4f87-9ac8-bf03a9c6b8b4" providerId="ADAL" clId="{EE5C0173-489F-4102-AF94-8C191CF36523}" dt="2023-04-10T15:27:33.752" v="1332" actId="26606"/>
          <ac:spMkLst>
            <pc:docMk/>
            <pc:sldMk cId="3236206707" sldId="1168"/>
            <ac:spMk id="11" creationId="{9E4574B5-C90E-412D-BAB0-B9F483290C67}"/>
          </ac:spMkLst>
        </pc:spChg>
        <pc:spChg chg="add del">
          <ac:chgData name="Amy King" userId="dbf11869-4e0e-4f87-9ac8-bf03a9c6b8b4" providerId="ADAL" clId="{EE5C0173-489F-4102-AF94-8C191CF36523}" dt="2023-04-10T15:26:57.102" v="1330" actId="26606"/>
          <ac:spMkLst>
            <pc:docMk/>
            <pc:sldMk cId="3236206707" sldId="1168"/>
            <ac:spMk id="12" creationId="{E41809D1-F12E-46BB-B804-5F209D325E8B}"/>
          </ac:spMkLst>
        </pc:spChg>
        <pc:spChg chg="add">
          <ac:chgData name="Amy King" userId="dbf11869-4e0e-4f87-9ac8-bf03a9c6b8b4" providerId="ADAL" clId="{EE5C0173-489F-4102-AF94-8C191CF36523}" dt="2023-04-10T15:27:33.768" v="1333" actId="26606"/>
          <ac:spMkLst>
            <pc:docMk/>
            <pc:sldMk cId="3236206707" sldId="1168"/>
            <ac:spMk id="13" creationId="{6753252F-4873-4F63-801D-CC719279A7D5}"/>
          </ac:spMkLst>
        </pc:spChg>
        <pc:spChg chg="add del">
          <ac:chgData name="Amy King" userId="dbf11869-4e0e-4f87-9ac8-bf03a9c6b8b4" providerId="ADAL" clId="{EE5C0173-489F-4102-AF94-8C191CF36523}" dt="2023-04-10T15:26:57.102" v="1330" actId="26606"/>
          <ac:spMkLst>
            <pc:docMk/>
            <pc:sldMk cId="3236206707" sldId="1168"/>
            <ac:spMk id="14" creationId="{AF2F604E-43BE-4DC3-B983-E071523364F8}"/>
          </ac:spMkLst>
        </pc:spChg>
        <pc:spChg chg="add">
          <ac:chgData name="Amy King" userId="dbf11869-4e0e-4f87-9ac8-bf03a9c6b8b4" providerId="ADAL" clId="{EE5C0173-489F-4102-AF94-8C191CF36523}" dt="2023-04-10T15:27:33.768" v="1333" actId="26606"/>
          <ac:spMkLst>
            <pc:docMk/>
            <pc:sldMk cId="3236206707" sldId="1168"/>
            <ac:spMk id="15" creationId="{047C8CCB-F95D-4249-92DD-651249D3535A}"/>
          </ac:spMkLst>
        </pc:spChg>
        <pc:spChg chg="add del">
          <ac:chgData name="Amy King" userId="dbf11869-4e0e-4f87-9ac8-bf03a9c6b8b4" providerId="ADAL" clId="{EE5C0173-489F-4102-AF94-8C191CF36523}" dt="2023-04-10T15:26:57.102" v="1330" actId="26606"/>
          <ac:spMkLst>
            <pc:docMk/>
            <pc:sldMk cId="3236206707" sldId="1168"/>
            <ac:spMk id="16" creationId="{08C9B587-E65E-4B52-B37C-ABEBB6E87928}"/>
          </ac:spMkLst>
        </pc:spChg>
        <pc:spChg chg="add del mod">
          <ac:chgData name="Amy King" userId="dbf11869-4e0e-4f87-9ac8-bf03a9c6b8b4" providerId="ADAL" clId="{EE5C0173-489F-4102-AF94-8C191CF36523}" dt="2023-04-10T15:29:28.289" v="1387"/>
          <ac:spMkLst>
            <pc:docMk/>
            <pc:sldMk cId="3236206707" sldId="1168"/>
            <ac:spMk id="17" creationId="{17CAF4E7-8F5E-C5C8-9DFC-E4799215F379}"/>
          </ac:spMkLst>
        </pc:spChg>
        <pc:spChg chg="add mod">
          <ac:chgData name="Amy King" userId="dbf11869-4e0e-4f87-9ac8-bf03a9c6b8b4" providerId="ADAL" clId="{EE5C0173-489F-4102-AF94-8C191CF36523}" dt="2023-04-10T15:33:16.617" v="1520" actId="1076"/>
          <ac:spMkLst>
            <pc:docMk/>
            <pc:sldMk cId="3236206707" sldId="1168"/>
            <ac:spMk id="18" creationId="{3BA53906-DBE7-BD9C-BC7E-807621AAB38C}"/>
          </ac:spMkLst>
        </pc:spChg>
        <pc:picChg chg="add mod">
          <ac:chgData name="Amy King" userId="dbf11869-4e0e-4f87-9ac8-bf03a9c6b8b4" providerId="ADAL" clId="{EE5C0173-489F-4102-AF94-8C191CF36523}" dt="2023-04-10T15:35:05.869" v="1625" actId="1076"/>
          <ac:picMkLst>
            <pc:docMk/>
            <pc:sldMk cId="3236206707" sldId="1168"/>
            <ac:picMk id="3" creationId="{F60C3FD0-693C-E322-966F-39B2824E799A}"/>
          </ac:picMkLst>
        </pc:picChg>
        <pc:picChg chg="del">
          <ac:chgData name="Amy King" userId="dbf11869-4e0e-4f87-9ac8-bf03a9c6b8b4" providerId="ADAL" clId="{EE5C0173-489F-4102-AF94-8C191CF36523}" dt="2023-04-10T15:14:38.875" v="1174" actId="478"/>
          <ac:picMkLst>
            <pc:docMk/>
            <pc:sldMk cId="3236206707" sldId="1168"/>
            <ac:picMk id="8" creationId="{ACFC73CA-8A09-D7B4-C2F5-0534F82533CE}"/>
          </ac:picMkLst>
        </pc:picChg>
      </pc:sldChg>
      <pc:sldChg chg="addSp modSp new del mod ord">
        <pc:chgData name="Amy King" userId="dbf11869-4e0e-4f87-9ac8-bf03a9c6b8b4" providerId="ADAL" clId="{EE5C0173-489F-4102-AF94-8C191CF36523}" dt="2023-04-13T15:41:35.073" v="11077" actId="2696"/>
        <pc:sldMkLst>
          <pc:docMk/>
          <pc:sldMk cId="1523195193" sldId="1170"/>
        </pc:sldMkLst>
        <pc:spChg chg="mod">
          <ac:chgData name="Amy King" userId="dbf11869-4e0e-4f87-9ac8-bf03a9c6b8b4" providerId="ADAL" clId="{EE5C0173-489F-4102-AF94-8C191CF36523}" dt="2023-04-10T13:01:32.384" v="247" actId="113"/>
          <ac:spMkLst>
            <pc:docMk/>
            <pc:sldMk cId="1523195193" sldId="1170"/>
            <ac:spMk id="2" creationId="{E7121857-E8F8-8F0D-8D74-B11AD1C77363}"/>
          </ac:spMkLst>
        </pc:spChg>
        <pc:spChg chg="mod">
          <ac:chgData name="Amy King" userId="dbf11869-4e0e-4f87-9ac8-bf03a9c6b8b4" providerId="ADAL" clId="{EE5C0173-489F-4102-AF94-8C191CF36523}" dt="2023-04-12T11:40:06.021" v="10150" actId="207"/>
          <ac:spMkLst>
            <pc:docMk/>
            <pc:sldMk cId="1523195193" sldId="1170"/>
            <ac:spMk id="3" creationId="{5C79D6E9-4A23-52BC-3811-2B62CEA0EA6B}"/>
          </ac:spMkLst>
        </pc:spChg>
        <pc:spChg chg="mod">
          <ac:chgData name="Amy King" userId="dbf11869-4e0e-4f87-9ac8-bf03a9c6b8b4" providerId="ADAL" clId="{EE5C0173-489F-4102-AF94-8C191CF36523}" dt="2023-04-10T12:54:25.483" v="189" actId="20577"/>
          <ac:spMkLst>
            <pc:docMk/>
            <pc:sldMk cId="1523195193" sldId="1170"/>
            <ac:spMk id="4" creationId="{EAE8E42E-8B56-2975-18BE-9C497A7529DB}"/>
          </ac:spMkLst>
        </pc:spChg>
        <pc:spChg chg="mod">
          <ac:chgData name="Amy King" userId="dbf11869-4e0e-4f87-9ac8-bf03a9c6b8b4" providerId="ADAL" clId="{EE5C0173-489F-4102-AF94-8C191CF36523}" dt="2023-04-12T12:12:30.682" v="10374" actId="1076"/>
          <ac:spMkLst>
            <pc:docMk/>
            <pc:sldMk cId="1523195193" sldId="1170"/>
            <ac:spMk id="5" creationId="{831F0FDB-0D2E-7D79-52A4-6589A0BF001B}"/>
          </ac:spMkLst>
        </pc:spChg>
        <pc:spChg chg="mod">
          <ac:chgData name="Amy King" userId="dbf11869-4e0e-4f87-9ac8-bf03a9c6b8b4" providerId="ADAL" clId="{EE5C0173-489F-4102-AF94-8C191CF36523}" dt="2023-04-12T12:12:45.109" v="10375" actId="1076"/>
          <ac:spMkLst>
            <pc:docMk/>
            <pc:sldMk cId="1523195193" sldId="1170"/>
            <ac:spMk id="6" creationId="{7882141E-A69B-0E72-5905-41BF2BB23197}"/>
          </ac:spMkLst>
        </pc:spChg>
        <pc:spChg chg="add mod">
          <ac:chgData name="Amy King" userId="dbf11869-4e0e-4f87-9ac8-bf03a9c6b8b4" providerId="ADAL" clId="{EE5C0173-489F-4102-AF94-8C191CF36523}" dt="2023-04-10T12:57:13.113" v="217" actId="2711"/>
          <ac:spMkLst>
            <pc:docMk/>
            <pc:sldMk cId="1523195193" sldId="1170"/>
            <ac:spMk id="7" creationId="{2F883C9D-E166-C0D8-CA48-312AB4A2BF70}"/>
          </ac:spMkLst>
        </pc:spChg>
        <pc:spChg chg="add mod">
          <ac:chgData name="Amy King" userId="dbf11869-4e0e-4f87-9ac8-bf03a9c6b8b4" providerId="ADAL" clId="{EE5C0173-489F-4102-AF94-8C191CF36523}" dt="2023-04-12T12:12:04.927" v="10373" actId="1076"/>
          <ac:spMkLst>
            <pc:docMk/>
            <pc:sldMk cId="1523195193" sldId="1170"/>
            <ac:spMk id="8" creationId="{22DED9A8-5442-94CC-B8B1-656487BECA20}"/>
          </ac:spMkLst>
        </pc:spChg>
        <pc:spChg chg="add mod">
          <ac:chgData name="Amy King" userId="dbf11869-4e0e-4f87-9ac8-bf03a9c6b8b4" providerId="ADAL" clId="{EE5C0173-489F-4102-AF94-8C191CF36523}" dt="2023-04-10T16:07:52.747" v="3000" actId="20577"/>
          <ac:spMkLst>
            <pc:docMk/>
            <pc:sldMk cId="1523195193" sldId="1170"/>
            <ac:spMk id="9" creationId="{8CD78AAF-E6EB-9DBC-1DA0-B34026609007}"/>
          </ac:spMkLst>
        </pc:spChg>
      </pc:sldChg>
      <pc:sldChg chg="addSp delSp modSp add mod ord">
        <pc:chgData name="Amy King" userId="dbf11869-4e0e-4f87-9ac8-bf03a9c6b8b4" providerId="ADAL" clId="{EE5C0173-489F-4102-AF94-8C191CF36523}" dt="2023-04-13T16:35:51.354" v="13466" actId="20577"/>
        <pc:sldMkLst>
          <pc:docMk/>
          <pc:sldMk cId="4209190318" sldId="1171"/>
        </pc:sldMkLst>
        <pc:spChg chg="mod">
          <ac:chgData name="Amy King" userId="dbf11869-4e0e-4f87-9ac8-bf03a9c6b8b4" providerId="ADAL" clId="{EE5C0173-489F-4102-AF94-8C191CF36523}" dt="2023-04-10T18:06:32.326" v="5034" actId="20577"/>
          <ac:spMkLst>
            <pc:docMk/>
            <pc:sldMk cId="4209190318" sldId="1171"/>
            <ac:spMk id="2" creationId="{00000000-0000-0000-0000-000000000000}"/>
          </ac:spMkLst>
        </pc:spChg>
        <pc:spChg chg="mod">
          <ac:chgData name="Amy King" userId="dbf11869-4e0e-4f87-9ac8-bf03a9c6b8b4" providerId="ADAL" clId="{EE5C0173-489F-4102-AF94-8C191CF36523}" dt="2023-04-10T17:57:10.877" v="4520" actId="20577"/>
          <ac:spMkLst>
            <pc:docMk/>
            <pc:sldMk cId="4209190318" sldId="1171"/>
            <ac:spMk id="3" creationId="{00000000-0000-0000-0000-000000000000}"/>
          </ac:spMkLst>
        </pc:spChg>
        <pc:spChg chg="add del mod">
          <ac:chgData name="Amy King" userId="dbf11869-4e0e-4f87-9ac8-bf03a9c6b8b4" providerId="ADAL" clId="{EE5C0173-489F-4102-AF94-8C191CF36523}" dt="2023-04-10T13:29:16.101" v="295"/>
          <ac:spMkLst>
            <pc:docMk/>
            <pc:sldMk cId="4209190318" sldId="1171"/>
            <ac:spMk id="4" creationId="{C98A3F7C-77C1-7F00-F0EB-413F9D27A905}"/>
          </ac:spMkLst>
        </pc:spChg>
        <pc:spChg chg="mod">
          <ac:chgData name="Amy King" userId="dbf11869-4e0e-4f87-9ac8-bf03a9c6b8b4" providerId="ADAL" clId="{EE5C0173-489F-4102-AF94-8C191CF36523}" dt="2023-04-10T13:28:31.612" v="278" actId="27636"/>
          <ac:spMkLst>
            <pc:docMk/>
            <pc:sldMk cId="4209190318" sldId="1171"/>
            <ac:spMk id="5" creationId="{00000000-0000-0000-0000-000000000000}"/>
          </ac:spMkLst>
        </pc:spChg>
        <pc:spChg chg="add mod">
          <ac:chgData name="Amy King" userId="dbf11869-4e0e-4f87-9ac8-bf03a9c6b8b4" providerId="ADAL" clId="{EE5C0173-489F-4102-AF94-8C191CF36523}" dt="2023-04-13T16:35:51.354" v="13466" actId="20577"/>
          <ac:spMkLst>
            <pc:docMk/>
            <pc:sldMk cId="4209190318" sldId="1171"/>
            <ac:spMk id="9" creationId="{A3FEA0EF-3172-F573-B3CA-5E356B4F7CB6}"/>
          </ac:spMkLst>
        </pc:spChg>
        <pc:spChg chg="add mod">
          <ac:chgData name="Amy King" userId="dbf11869-4e0e-4f87-9ac8-bf03a9c6b8b4" providerId="ADAL" clId="{EE5C0173-489F-4102-AF94-8C191CF36523}" dt="2023-04-12T13:04:00.047" v="10693" actId="255"/>
          <ac:spMkLst>
            <pc:docMk/>
            <pc:sldMk cId="4209190318" sldId="1171"/>
            <ac:spMk id="10" creationId="{5A958494-8051-9872-5DCB-AE092A19EDA2}"/>
          </ac:spMkLst>
        </pc:spChg>
        <pc:picChg chg="del">
          <ac:chgData name="Amy King" userId="dbf11869-4e0e-4f87-9ac8-bf03a9c6b8b4" providerId="ADAL" clId="{EE5C0173-489F-4102-AF94-8C191CF36523}" dt="2023-04-10T13:28:25.413" v="275" actId="478"/>
          <ac:picMkLst>
            <pc:docMk/>
            <pc:sldMk cId="4209190318" sldId="1171"/>
            <ac:picMk id="6" creationId="{35C5EA48-68B3-4749-8C34-41B1C81A0F2B}"/>
          </ac:picMkLst>
        </pc:picChg>
      </pc:sldChg>
      <pc:sldChg chg="addSp delSp modSp add del mod ord modClrScheme chgLayout">
        <pc:chgData name="Amy King" userId="dbf11869-4e0e-4f87-9ac8-bf03a9c6b8b4" providerId="ADAL" clId="{EE5C0173-489F-4102-AF94-8C191CF36523}" dt="2023-04-11T12:26:25.175" v="9852" actId="2696"/>
        <pc:sldMkLst>
          <pc:docMk/>
          <pc:sldMk cId="3630199258" sldId="1172"/>
        </pc:sldMkLst>
        <pc:spChg chg="add del mod">
          <ac:chgData name="Amy King" userId="dbf11869-4e0e-4f87-9ac8-bf03a9c6b8b4" providerId="ADAL" clId="{EE5C0173-489F-4102-AF94-8C191CF36523}" dt="2023-04-10T13:38:18.372" v="437" actId="478"/>
          <ac:spMkLst>
            <pc:docMk/>
            <pc:sldMk cId="3630199258" sldId="1172"/>
            <ac:spMk id="3" creationId="{A2CF42D3-7D8E-0286-4A67-EA8737E1BFF5}"/>
          </ac:spMkLst>
        </pc:spChg>
        <pc:spChg chg="del mod ord">
          <ac:chgData name="Amy King" userId="dbf11869-4e0e-4f87-9ac8-bf03a9c6b8b4" providerId="ADAL" clId="{EE5C0173-489F-4102-AF94-8C191CF36523}" dt="2023-04-10T14:26:48.370" v="737" actId="700"/>
          <ac:spMkLst>
            <pc:docMk/>
            <pc:sldMk cId="3630199258" sldId="1172"/>
            <ac:spMk id="4" creationId="{766D4D19-D5C0-7D41-8136-618EADE86DDF}"/>
          </ac:spMkLst>
        </pc:spChg>
        <pc:spChg chg="add del mod">
          <ac:chgData name="Amy King" userId="dbf11869-4e0e-4f87-9ac8-bf03a9c6b8b4" providerId="ADAL" clId="{EE5C0173-489F-4102-AF94-8C191CF36523}" dt="2023-04-10T14:23:23.131" v="729" actId="478"/>
          <ac:spMkLst>
            <pc:docMk/>
            <pc:sldMk cId="3630199258" sldId="1172"/>
            <ac:spMk id="6" creationId="{677A810B-E40E-60CE-F8C8-57B47DE81567}"/>
          </ac:spMkLst>
        </pc:spChg>
        <pc:spChg chg="del">
          <ac:chgData name="Amy King" userId="dbf11869-4e0e-4f87-9ac8-bf03a9c6b8b4" providerId="ADAL" clId="{EE5C0173-489F-4102-AF94-8C191CF36523}" dt="2023-04-10T14:27:13.080" v="741" actId="478"/>
          <ac:spMkLst>
            <pc:docMk/>
            <pc:sldMk cId="3630199258" sldId="1172"/>
            <ac:spMk id="7" creationId="{68B57454-FACA-5143-BC70-3E48C49F4DBE}"/>
          </ac:spMkLst>
        </pc:spChg>
        <pc:spChg chg="mod">
          <ac:chgData name="Amy King" userId="dbf11869-4e0e-4f87-9ac8-bf03a9c6b8b4" providerId="ADAL" clId="{EE5C0173-489F-4102-AF94-8C191CF36523}" dt="2023-04-10T14:27:10.594" v="740" actId="6549"/>
          <ac:spMkLst>
            <pc:docMk/>
            <pc:sldMk cId="3630199258" sldId="1172"/>
            <ac:spMk id="8" creationId="{99A5CC96-92C8-5540-9909-04E936EC5908}"/>
          </ac:spMkLst>
        </pc:spChg>
        <pc:spChg chg="add del mod">
          <ac:chgData name="Amy King" userId="dbf11869-4e0e-4f87-9ac8-bf03a9c6b8b4" providerId="ADAL" clId="{EE5C0173-489F-4102-AF94-8C191CF36523}" dt="2023-04-10T14:24:23.875" v="736" actId="478"/>
          <ac:spMkLst>
            <pc:docMk/>
            <pc:sldMk cId="3630199258" sldId="1172"/>
            <ac:spMk id="15" creationId="{CE7786A7-C42D-22F3-61E3-1D0B4760F3D6}"/>
          </ac:spMkLst>
        </pc:spChg>
        <pc:spChg chg="add del mod ord">
          <ac:chgData name="Amy King" userId="dbf11869-4e0e-4f87-9ac8-bf03a9c6b8b4" providerId="ADAL" clId="{EE5C0173-489F-4102-AF94-8C191CF36523}" dt="2023-04-10T14:28:02.280" v="742" actId="478"/>
          <ac:spMkLst>
            <pc:docMk/>
            <pc:sldMk cId="3630199258" sldId="1172"/>
            <ac:spMk id="16" creationId="{3F576FB7-77D8-0210-9D97-17E09467BEA7}"/>
          </ac:spMkLst>
        </pc:spChg>
        <pc:spChg chg="add mod ord">
          <ac:chgData name="Amy King" userId="dbf11869-4e0e-4f87-9ac8-bf03a9c6b8b4" providerId="ADAL" clId="{EE5C0173-489F-4102-AF94-8C191CF36523}" dt="2023-04-10T20:41:52.726" v="7735" actId="20577"/>
          <ac:spMkLst>
            <pc:docMk/>
            <pc:sldMk cId="3630199258" sldId="1172"/>
            <ac:spMk id="17" creationId="{DF5B665D-636C-D44C-97A4-679FFCC47B32}"/>
          </ac:spMkLst>
        </pc:spChg>
        <pc:spChg chg="add del mod">
          <ac:chgData name="Amy King" userId="dbf11869-4e0e-4f87-9ac8-bf03a9c6b8b4" providerId="ADAL" clId="{EE5C0173-489F-4102-AF94-8C191CF36523}" dt="2023-04-10T15:13:17.645" v="1171" actId="478"/>
          <ac:spMkLst>
            <pc:docMk/>
            <pc:sldMk cId="3630199258" sldId="1172"/>
            <ac:spMk id="19" creationId="{CB388573-63C8-80D9-ECDB-CCC8809408A9}"/>
          </ac:spMkLst>
        </pc:spChg>
        <pc:spChg chg="add mod">
          <ac:chgData name="Amy King" userId="dbf11869-4e0e-4f87-9ac8-bf03a9c6b8b4" providerId="ADAL" clId="{EE5C0173-489F-4102-AF94-8C191CF36523}" dt="2023-04-10T20:43:00.618" v="7752" actId="113"/>
          <ac:spMkLst>
            <pc:docMk/>
            <pc:sldMk cId="3630199258" sldId="1172"/>
            <ac:spMk id="20" creationId="{4C207A36-33C1-A463-F974-72EDED472D91}"/>
          </ac:spMkLst>
        </pc:spChg>
        <pc:picChg chg="add del mod ord modCrop">
          <ac:chgData name="Amy King" userId="dbf11869-4e0e-4f87-9ac8-bf03a9c6b8b4" providerId="ADAL" clId="{EE5C0173-489F-4102-AF94-8C191CF36523}" dt="2023-04-10T14:26:53.961" v="738" actId="478"/>
          <ac:picMkLst>
            <pc:docMk/>
            <pc:sldMk cId="3630199258" sldId="1172"/>
            <ac:picMk id="9" creationId="{28DD316B-D41F-1A4B-9D02-CB4DA4E7E3B3}"/>
          </ac:picMkLst>
        </pc:picChg>
        <pc:picChg chg="add del">
          <ac:chgData name="Amy King" userId="dbf11869-4e0e-4f87-9ac8-bf03a9c6b8b4" providerId="ADAL" clId="{EE5C0173-489F-4102-AF94-8C191CF36523}" dt="2023-04-10T14:23:19.984" v="727" actId="478"/>
          <ac:picMkLst>
            <pc:docMk/>
            <pc:sldMk cId="3630199258" sldId="1172"/>
            <ac:picMk id="10" creationId="{4C0156B8-88FD-4BD9-ACF5-F7AD55FB70FB}"/>
          </ac:picMkLst>
        </pc:picChg>
        <pc:picChg chg="add mod">
          <ac:chgData name="Amy King" userId="dbf11869-4e0e-4f87-9ac8-bf03a9c6b8b4" providerId="ADAL" clId="{EE5C0173-489F-4102-AF94-8C191CF36523}" dt="2023-04-10T14:26:56.542" v="739" actId="1076"/>
          <ac:picMkLst>
            <pc:docMk/>
            <pc:sldMk cId="3630199258" sldId="1172"/>
            <ac:picMk id="13" creationId="{3D977175-BE3E-F851-ADA2-DC1247E33BD6}"/>
          </ac:picMkLst>
        </pc:picChg>
      </pc:sldChg>
      <pc:sldChg chg="modSp add mod">
        <pc:chgData name="Amy King" userId="dbf11869-4e0e-4f87-9ac8-bf03a9c6b8b4" providerId="ADAL" clId="{EE5C0173-489F-4102-AF94-8C191CF36523}" dt="2023-04-12T13:03:40.808" v="10691" actId="207"/>
        <pc:sldMkLst>
          <pc:docMk/>
          <pc:sldMk cId="1576950064" sldId="1173"/>
        </pc:sldMkLst>
        <pc:spChg chg="mod">
          <ac:chgData name="Amy King" userId="dbf11869-4e0e-4f87-9ac8-bf03a9c6b8b4" providerId="ADAL" clId="{EE5C0173-489F-4102-AF94-8C191CF36523}" dt="2023-04-12T13:03:40.808" v="10691" actId="207"/>
          <ac:spMkLst>
            <pc:docMk/>
            <pc:sldMk cId="1576950064" sldId="1173"/>
            <ac:spMk id="10" creationId="{5438E874-45C4-0218-0215-0B9104096A30}"/>
          </ac:spMkLst>
        </pc:spChg>
        <pc:picChg chg="mod">
          <ac:chgData name="Amy King" userId="dbf11869-4e0e-4f87-9ac8-bf03a9c6b8b4" providerId="ADAL" clId="{EE5C0173-489F-4102-AF94-8C191CF36523}" dt="2023-04-10T16:12:44.746" v="3033" actId="1076"/>
          <ac:picMkLst>
            <pc:docMk/>
            <pc:sldMk cId="1576950064" sldId="1173"/>
            <ac:picMk id="3" creationId="{C35B3CC6-3335-EDE3-6E3B-6420D8E96AEF}"/>
          </ac:picMkLst>
        </pc:picChg>
      </pc:sldChg>
      <pc:sldChg chg="modSp add mod">
        <pc:chgData name="Amy King" userId="dbf11869-4e0e-4f87-9ac8-bf03a9c6b8b4" providerId="ADAL" clId="{EE5C0173-489F-4102-AF94-8C191CF36523}" dt="2023-04-12T13:03:31.987" v="10690" actId="207"/>
        <pc:sldMkLst>
          <pc:docMk/>
          <pc:sldMk cId="1829047568" sldId="1174"/>
        </pc:sldMkLst>
        <pc:spChg chg="mod">
          <ac:chgData name="Amy King" userId="dbf11869-4e0e-4f87-9ac8-bf03a9c6b8b4" providerId="ADAL" clId="{EE5C0173-489F-4102-AF94-8C191CF36523}" dt="2023-04-12T13:03:31.987" v="10690" actId="207"/>
          <ac:spMkLst>
            <pc:docMk/>
            <pc:sldMk cId="1829047568" sldId="1174"/>
            <ac:spMk id="10" creationId="{5438E874-45C4-0218-0215-0B9104096A30}"/>
          </ac:spMkLst>
        </pc:spChg>
      </pc:sldChg>
      <pc:sldChg chg="addSp delSp modSp add mod">
        <pc:chgData name="Amy King" userId="dbf11869-4e0e-4f87-9ac8-bf03a9c6b8b4" providerId="ADAL" clId="{EE5C0173-489F-4102-AF94-8C191CF36523}" dt="2023-04-12T12:20:24.052" v="10419" actId="1076"/>
        <pc:sldMkLst>
          <pc:docMk/>
          <pc:sldMk cId="3485060574" sldId="1175"/>
        </pc:sldMkLst>
        <pc:spChg chg="mod">
          <ac:chgData name="Amy King" userId="dbf11869-4e0e-4f87-9ac8-bf03a9c6b8b4" providerId="ADAL" clId="{EE5C0173-489F-4102-AF94-8C191CF36523}" dt="2023-04-12T12:16:22.850" v="10392" actId="27636"/>
          <ac:spMkLst>
            <pc:docMk/>
            <pc:sldMk cId="3485060574" sldId="1175"/>
            <ac:spMk id="2" creationId="{00000000-0000-0000-0000-000000000000}"/>
          </ac:spMkLst>
        </pc:spChg>
        <pc:spChg chg="mod">
          <ac:chgData name="Amy King" userId="dbf11869-4e0e-4f87-9ac8-bf03a9c6b8b4" providerId="ADAL" clId="{EE5C0173-489F-4102-AF94-8C191CF36523}" dt="2023-04-10T17:46:40.855" v="4273" actId="20577"/>
          <ac:spMkLst>
            <pc:docMk/>
            <pc:sldMk cId="3485060574" sldId="1175"/>
            <ac:spMk id="3" creationId="{00000000-0000-0000-0000-000000000000}"/>
          </ac:spMkLst>
        </pc:spChg>
        <pc:spChg chg="del">
          <ac:chgData name="Amy King" userId="dbf11869-4e0e-4f87-9ac8-bf03a9c6b8b4" providerId="ADAL" clId="{EE5C0173-489F-4102-AF94-8C191CF36523}" dt="2023-04-10T16:05:30.280" v="2973" actId="26606"/>
          <ac:spMkLst>
            <pc:docMk/>
            <pc:sldMk cId="3485060574" sldId="1175"/>
            <ac:spMk id="9" creationId="{A3FEA0EF-3172-F573-B3CA-5E356B4F7CB6}"/>
          </ac:spMkLst>
        </pc:spChg>
        <pc:spChg chg="add mod">
          <ac:chgData name="Amy King" userId="dbf11869-4e0e-4f87-9ac8-bf03a9c6b8b4" providerId="ADAL" clId="{EE5C0173-489F-4102-AF94-8C191CF36523}" dt="2023-04-12T12:19:27.481" v="10414" actId="255"/>
          <ac:spMkLst>
            <pc:docMk/>
            <pc:sldMk cId="3485060574" sldId="1175"/>
            <ac:spMk id="13" creationId="{93BC6590-9D49-B809-D53D-9C1D69A0BEE9}"/>
          </ac:spMkLst>
        </pc:spChg>
        <pc:graphicFrameChg chg="add mod modGraphic">
          <ac:chgData name="Amy King" userId="dbf11869-4e0e-4f87-9ac8-bf03a9c6b8b4" providerId="ADAL" clId="{EE5C0173-489F-4102-AF94-8C191CF36523}" dt="2023-04-12T12:20:24.052" v="10419" actId="1076"/>
          <ac:graphicFrameMkLst>
            <pc:docMk/>
            <pc:sldMk cId="3485060574" sldId="1175"/>
            <ac:graphicFrameMk id="11" creationId="{41ACB586-49E9-C6BB-56C8-DF29AF5BD6FB}"/>
          </ac:graphicFrameMkLst>
        </pc:graphicFrameChg>
        <pc:picChg chg="add mod">
          <ac:chgData name="Amy King" userId="dbf11869-4e0e-4f87-9ac8-bf03a9c6b8b4" providerId="ADAL" clId="{EE5C0173-489F-4102-AF94-8C191CF36523}" dt="2023-04-10T19:06:30.764" v="5446" actId="27614"/>
          <ac:picMkLst>
            <pc:docMk/>
            <pc:sldMk cId="3485060574" sldId="1175"/>
            <ac:picMk id="4" creationId="{39EC9C8C-EBEF-C293-E247-9661D90D23EE}"/>
          </ac:picMkLst>
        </pc:picChg>
        <pc:picChg chg="add mod">
          <ac:chgData name="Amy King" userId="dbf11869-4e0e-4f87-9ac8-bf03a9c6b8b4" providerId="ADAL" clId="{EE5C0173-489F-4102-AF94-8C191CF36523}" dt="2023-04-10T20:50:48.192" v="7838" actId="1076"/>
          <ac:picMkLst>
            <pc:docMk/>
            <pc:sldMk cId="3485060574" sldId="1175"/>
            <ac:picMk id="6" creationId="{A79E82FE-68F5-4A4D-7927-F81BFCA4FA29}"/>
          </ac:picMkLst>
        </pc:picChg>
        <pc:picChg chg="add mod">
          <ac:chgData name="Amy King" userId="dbf11869-4e0e-4f87-9ac8-bf03a9c6b8b4" providerId="ADAL" clId="{EE5C0173-489F-4102-AF94-8C191CF36523}" dt="2023-04-10T20:52:53.203" v="7850" actId="27349"/>
          <ac:picMkLst>
            <pc:docMk/>
            <pc:sldMk cId="3485060574" sldId="1175"/>
            <ac:picMk id="10" creationId="{8CAB0063-1F04-D67D-E9EA-9E8CC7F0FC84}"/>
          </ac:picMkLst>
        </pc:picChg>
        <pc:picChg chg="add del">
          <ac:chgData name="Amy King" userId="dbf11869-4e0e-4f87-9ac8-bf03a9c6b8b4" providerId="ADAL" clId="{EE5C0173-489F-4102-AF94-8C191CF36523}" dt="2023-04-10T20:49:11.879" v="7778"/>
          <ac:picMkLst>
            <pc:docMk/>
            <pc:sldMk cId="3485060574" sldId="1175"/>
            <ac:picMk id="12" creationId="{637A44A7-47BC-A231-3409-FF26BBF594A1}"/>
          </ac:picMkLst>
        </pc:picChg>
      </pc:sldChg>
      <pc:sldChg chg="new del">
        <pc:chgData name="Amy King" userId="dbf11869-4e0e-4f87-9ac8-bf03a9c6b8b4" providerId="ADAL" clId="{EE5C0173-489F-4102-AF94-8C191CF36523}" dt="2023-04-10T16:37:11.269" v="3233" actId="680"/>
        <pc:sldMkLst>
          <pc:docMk/>
          <pc:sldMk cId="257160531" sldId="1176"/>
        </pc:sldMkLst>
      </pc:sldChg>
      <pc:sldChg chg="addSp delSp modSp add mod ord modClrScheme chgLayout">
        <pc:chgData name="Amy King" userId="dbf11869-4e0e-4f87-9ac8-bf03a9c6b8b4" providerId="ADAL" clId="{EE5C0173-489F-4102-AF94-8C191CF36523}" dt="2023-04-13T16:30:02.327" v="13180" actId="20577"/>
        <pc:sldMkLst>
          <pc:docMk/>
          <pc:sldMk cId="1762441872" sldId="1176"/>
        </pc:sldMkLst>
        <pc:spChg chg="mod ord">
          <ac:chgData name="Amy King" userId="dbf11869-4e0e-4f87-9ac8-bf03a9c6b8b4" providerId="ADAL" clId="{EE5C0173-489F-4102-AF94-8C191CF36523}" dt="2023-04-13T16:24:15.645" v="12846" actId="255"/>
          <ac:spMkLst>
            <pc:docMk/>
            <pc:sldMk cId="1762441872" sldId="1176"/>
            <ac:spMk id="2" creationId="{00000000-0000-0000-0000-000000000000}"/>
          </ac:spMkLst>
        </pc:spChg>
        <pc:spChg chg="mod ord">
          <ac:chgData name="Amy King" userId="dbf11869-4e0e-4f87-9ac8-bf03a9c6b8b4" providerId="ADAL" clId="{EE5C0173-489F-4102-AF94-8C191CF36523}" dt="2023-04-13T16:19:44.605" v="12572" actId="700"/>
          <ac:spMkLst>
            <pc:docMk/>
            <pc:sldMk cId="1762441872" sldId="1176"/>
            <ac:spMk id="3" creationId="{00000000-0000-0000-0000-000000000000}"/>
          </ac:spMkLst>
        </pc:spChg>
        <pc:spChg chg="add mod">
          <ac:chgData name="Amy King" userId="dbf11869-4e0e-4f87-9ac8-bf03a9c6b8b4" providerId="ADAL" clId="{EE5C0173-489F-4102-AF94-8C191CF36523}" dt="2023-04-10T17:54:53.313" v="4429" actId="20577"/>
          <ac:spMkLst>
            <pc:docMk/>
            <pc:sldMk cId="1762441872" sldId="1176"/>
            <ac:spMk id="4" creationId="{7834FC66-CF41-6478-217C-769C86ACEE76}"/>
          </ac:spMkLst>
        </pc:spChg>
        <pc:spChg chg="del mod ord">
          <ac:chgData name="Amy King" userId="dbf11869-4e0e-4f87-9ac8-bf03a9c6b8b4" providerId="ADAL" clId="{EE5C0173-489F-4102-AF94-8C191CF36523}" dt="2023-04-13T16:19:44.605" v="12572" actId="700"/>
          <ac:spMkLst>
            <pc:docMk/>
            <pc:sldMk cId="1762441872" sldId="1176"/>
            <ac:spMk id="5" creationId="{00000000-0000-0000-0000-000000000000}"/>
          </ac:spMkLst>
        </pc:spChg>
        <pc:spChg chg="add mod ord">
          <ac:chgData name="Amy King" userId="dbf11869-4e0e-4f87-9ac8-bf03a9c6b8b4" providerId="ADAL" clId="{EE5C0173-489F-4102-AF94-8C191CF36523}" dt="2023-04-13T16:19:44.605" v="12572" actId="700"/>
          <ac:spMkLst>
            <pc:docMk/>
            <pc:sldMk cId="1762441872" sldId="1176"/>
            <ac:spMk id="6" creationId="{E99EC3CB-C310-3A24-0838-514CE1AB4CC6}"/>
          </ac:spMkLst>
        </pc:spChg>
        <pc:spChg chg="add mod ord">
          <ac:chgData name="Amy King" userId="dbf11869-4e0e-4f87-9ac8-bf03a9c6b8b4" providerId="ADAL" clId="{EE5C0173-489F-4102-AF94-8C191CF36523}" dt="2023-04-13T16:30:02.327" v="13180" actId="20577"/>
          <ac:spMkLst>
            <pc:docMk/>
            <pc:sldMk cId="1762441872" sldId="1176"/>
            <ac:spMk id="7" creationId="{B65E005D-9EDA-33D4-94F8-A7E074A1295C}"/>
          </ac:spMkLst>
        </pc:spChg>
        <pc:spChg chg="mod ord">
          <ac:chgData name="Amy King" userId="dbf11869-4e0e-4f87-9ac8-bf03a9c6b8b4" providerId="ADAL" clId="{EE5C0173-489F-4102-AF94-8C191CF36523}" dt="2023-04-13T16:19:44.605" v="12572" actId="700"/>
          <ac:spMkLst>
            <pc:docMk/>
            <pc:sldMk cId="1762441872" sldId="1176"/>
            <ac:spMk id="8" creationId="{D8247330-09A7-4BDB-8EB5-AFD1833868CB}"/>
          </ac:spMkLst>
        </pc:spChg>
        <pc:picChg chg="del">
          <ac:chgData name="Amy King" userId="dbf11869-4e0e-4f87-9ac8-bf03a9c6b8b4" providerId="ADAL" clId="{EE5C0173-489F-4102-AF94-8C191CF36523}" dt="2023-04-10T17:53:47.646" v="4406" actId="478"/>
          <ac:picMkLst>
            <pc:docMk/>
            <pc:sldMk cId="1762441872" sldId="1176"/>
            <ac:picMk id="7" creationId="{EA9695D6-60F3-B486-5DC3-081303570E70}"/>
          </ac:picMkLst>
        </pc:picChg>
        <pc:picChg chg="add mod">
          <ac:chgData name="Amy King" userId="dbf11869-4e0e-4f87-9ac8-bf03a9c6b8b4" providerId="ADAL" clId="{EE5C0173-489F-4102-AF94-8C191CF36523}" dt="2023-04-13T16:19:52.603" v="12574" actId="1076"/>
          <ac:picMkLst>
            <pc:docMk/>
            <pc:sldMk cId="1762441872" sldId="1176"/>
            <ac:picMk id="9" creationId="{DB044E2E-066A-6DC1-9275-A72F13A14266}"/>
          </ac:picMkLst>
        </pc:picChg>
      </pc:sldChg>
      <pc:sldChg chg="addSp delSp modSp add mod ord">
        <pc:chgData name="Amy King" userId="dbf11869-4e0e-4f87-9ac8-bf03a9c6b8b4" providerId="ADAL" clId="{EE5C0173-489F-4102-AF94-8C191CF36523}" dt="2023-04-12T12:06:14.824" v="10312" actId="113"/>
        <pc:sldMkLst>
          <pc:docMk/>
          <pc:sldMk cId="1585886422" sldId="1177"/>
        </pc:sldMkLst>
        <pc:spChg chg="mod">
          <ac:chgData name="Amy King" userId="dbf11869-4e0e-4f87-9ac8-bf03a9c6b8b4" providerId="ADAL" clId="{EE5C0173-489F-4102-AF94-8C191CF36523}" dt="2023-04-12T11:40:59.320" v="10161" actId="1076"/>
          <ac:spMkLst>
            <pc:docMk/>
            <pc:sldMk cId="1585886422" sldId="1177"/>
            <ac:spMk id="2" creationId="{00000000-0000-0000-0000-000000000000}"/>
          </ac:spMkLst>
        </pc:spChg>
        <pc:spChg chg="mod">
          <ac:chgData name="Amy King" userId="dbf11869-4e0e-4f87-9ac8-bf03a9c6b8b4" providerId="ADAL" clId="{EE5C0173-489F-4102-AF94-8C191CF36523}" dt="2023-04-10T19:16:33.478" v="5537" actId="20577"/>
          <ac:spMkLst>
            <pc:docMk/>
            <pc:sldMk cId="1585886422" sldId="1177"/>
            <ac:spMk id="3" creationId="{00000000-0000-0000-0000-000000000000}"/>
          </ac:spMkLst>
        </pc:spChg>
        <pc:spChg chg="mod">
          <ac:chgData name="Amy King" userId="dbf11869-4e0e-4f87-9ac8-bf03a9c6b8b4" providerId="ADAL" clId="{EE5C0173-489F-4102-AF94-8C191CF36523}" dt="2023-04-12T12:06:14.824" v="10312" actId="113"/>
          <ac:spMkLst>
            <pc:docMk/>
            <pc:sldMk cId="1585886422" sldId="1177"/>
            <ac:spMk id="5" creationId="{00000000-0000-0000-0000-000000000000}"/>
          </ac:spMkLst>
        </pc:spChg>
        <pc:spChg chg="add del mod">
          <ac:chgData name="Amy King" userId="dbf11869-4e0e-4f87-9ac8-bf03a9c6b8b4" providerId="ADAL" clId="{EE5C0173-489F-4102-AF94-8C191CF36523}" dt="2023-04-10T19:20:34.849" v="5654" actId="22"/>
          <ac:spMkLst>
            <pc:docMk/>
            <pc:sldMk cId="1585886422" sldId="1177"/>
            <ac:spMk id="7" creationId="{4DB4FFA0-DE08-181F-57EB-F11A9A1A5A69}"/>
          </ac:spMkLst>
        </pc:spChg>
        <pc:spChg chg="del mod">
          <ac:chgData name="Amy King" userId="dbf11869-4e0e-4f87-9ac8-bf03a9c6b8b4" providerId="ADAL" clId="{EE5C0173-489F-4102-AF94-8C191CF36523}" dt="2023-04-10T19:20:56.360" v="5664" actId="478"/>
          <ac:spMkLst>
            <pc:docMk/>
            <pc:sldMk cId="1585886422" sldId="1177"/>
            <ac:spMk id="8" creationId="{C48D54E8-8D16-5BFB-E324-3AE7584C25D4}"/>
          </ac:spMkLst>
        </pc:spChg>
        <pc:picChg chg="del">
          <ac:chgData name="Amy King" userId="dbf11869-4e0e-4f87-9ac8-bf03a9c6b8b4" providerId="ADAL" clId="{EE5C0173-489F-4102-AF94-8C191CF36523}" dt="2023-04-10T19:20:25.052" v="5650" actId="478"/>
          <ac:picMkLst>
            <pc:docMk/>
            <pc:sldMk cId="1585886422" sldId="1177"/>
            <ac:picMk id="6" creationId="{2A32FDEB-57CD-6CAF-2522-AD83ABF70517}"/>
          </ac:picMkLst>
        </pc:picChg>
        <pc:picChg chg="add mod">
          <ac:chgData name="Amy King" userId="dbf11869-4e0e-4f87-9ac8-bf03a9c6b8b4" providerId="ADAL" clId="{EE5C0173-489F-4102-AF94-8C191CF36523}" dt="2023-04-12T11:41:00.031" v="10162" actId="1076"/>
          <ac:picMkLst>
            <pc:docMk/>
            <pc:sldMk cId="1585886422" sldId="1177"/>
            <ac:picMk id="9" creationId="{B708958C-87D5-0868-33B2-40918ED0C751}"/>
          </ac:picMkLst>
        </pc:picChg>
      </pc:sldChg>
      <pc:sldChg chg="addSp delSp modSp add mod ord">
        <pc:chgData name="Amy King" userId="dbf11869-4e0e-4f87-9ac8-bf03a9c6b8b4" providerId="ADAL" clId="{EE5C0173-489F-4102-AF94-8C191CF36523}" dt="2023-04-12T12:21:24.447" v="10423" actId="1036"/>
        <pc:sldMkLst>
          <pc:docMk/>
          <pc:sldMk cId="4234258385" sldId="1178"/>
        </pc:sldMkLst>
        <pc:spChg chg="mod">
          <ac:chgData name="Amy King" userId="dbf11869-4e0e-4f87-9ac8-bf03a9c6b8b4" providerId="ADAL" clId="{EE5C0173-489F-4102-AF94-8C191CF36523}" dt="2023-04-12T12:21:19.230" v="10422" actId="1076"/>
          <ac:spMkLst>
            <pc:docMk/>
            <pc:sldMk cId="4234258385" sldId="1178"/>
            <ac:spMk id="2" creationId="{00000000-0000-0000-0000-000000000000}"/>
          </ac:spMkLst>
        </pc:spChg>
        <pc:spChg chg="mod">
          <ac:chgData name="Amy King" userId="dbf11869-4e0e-4f87-9ac8-bf03a9c6b8b4" providerId="ADAL" clId="{EE5C0173-489F-4102-AF94-8C191CF36523}" dt="2023-04-10T20:34:12.554" v="7655" actId="20577"/>
          <ac:spMkLst>
            <pc:docMk/>
            <pc:sldMk cId="4234258385" sldId="1178"/>
            <ac:spMk id="3" creationId="{00000000-0000-0000-0000-000000000000}"/>
          </ac:spMkLst>
        </pc:spChg>
        <pc:graphicFrameChg chg="mod modGraphic">
          <ac:chgData name="Amy King" userId="dbf11869-4e0e-4f87-9ac8-bf03a9c6b8b4" providerId="ADAL" clId="{EE5C0173-489F-4102-AF94-8C191CF36523}" dt="2023-04-11T11:23:08.228" v="7997"/>
          <ac:graphicFrameMkLst>
            <pc:docMk/>
            <pc:sldMk cId="4234258385" sldId="1178"/>
            <ac:graphicFrameMk id="11" creationId="{41ACB586-49E9-C6BB-56C8-DF29AF5BD6FB}"/>
          </ac:graphicFrameMkLst>
        </pc:graphicFrameChg>
        <pc:picChg chg="del">
          <ac:chgData name="Amy King" userId="dbf11869-4e0e-4f87-9ac8-bf03a9c6b8b4" providerId="ADAL" clId="{EE5C0173-489F-4102-AF94-8C191CF36523}" dt="2023-04-10T19:44:16.347" v="7112" actId="478"/>
          <ac:picMkLst>
            <pc:docMk/>
            <pc:sldMk cId="4234258385" sldId="1178"/>
            <ac:picMk id="4" creationId="{39EC9C8C-EBEF-C293-E247-9661D90D23EE}"/>
          </ac:picMkLst>
        </pc:picChg>
        <pc:picChg chg="add mod">
          <ac:chgData name="Amy King" userId="dbf11869-4e0e-4f87-9ac8-bf03a9c6b8b4" providerId="ADAL" clId="{EE5C0173-489F-4102-AF94-8C191CF36523}" dt="2023-04-12T12:21:24.447" v="10423" actId="1036"/>
          <ac:picMkLst>
            <pc:docMk/>
            <pc:sldMk cId="4234258385" sldId="1178"/>
            <ac:picMk id="6" creationId="{AD57ED58-C598-C03F-CFC1-75B3916FD2AA}"/>
          </ac:picMkLst>
        </pc:picChg>
      </pc:sldChg>
      <pc:sldChg chg="delSp modSp add del mod">
        <pc:chgData name="Amy King" userId="dbf11869-4e0e-4f87-9ac8-bf03a9c6b8b4" providerId="ADAL" clId="{EE5C0173-489F-4102-AF94-8C191CF36523}" dt="2023-04-12T12:53:44.967" v="10489" actId="2696"/>
        <pc:sldMkLst>
          <pc:docMk/>
          <pc:sldMk cId="3067866686" sldId="1179"/>
        </pc:sldMkLst>
        <pc:spChg chg="mod">
          <ac:chgData name="Amy King" userId="dbf11869-4e0e-4f87-9ac8-bf03a9c6b8b4" providerId="ADAL" clId="{EE5C0173-489F-4102-AF94-8C191CF36523}" dt="2023-04-11T12:14:27.872" v="9615" actId="27636"/>
          <ac:spMkLst>
            <pc:docMk/>
            <pc:sldMk cId="3067866686" sldId="1179"/>
            <ac:spMk id="2" creationId="{366A518D-4E71-4304-A077-858D42F454C8}"/>
          </ac:spMkLst>
        </pc:spChg>
        <pc:spChg chg="del mod">
          <ac:chgData name="Amy King" userId="dbf11869-4e0e-4f87-9ac8-bf03a9c6b8b4" providerId="ADAL" clId="{EE5C0173-489F-4102-AF94-8C191CF36523}" dt="2023-04-11T11:43:05.783" v="8044"/>
          <ac:spMkLst>
            <pc:docMk/>
            <pc:sldMk cId="3067866686" sldId="1179"/>
            <ac:spMk id="3" creationId="{FFAB0262-DF7D-FE8C-F3BA-B702F566767C}"/>
          </ac:spMkLst>
        </pc:spChg>
        <pc:spChg chg="mod">
          <ac:chgData name="Amy King" userId="dbf11869-4e0e-4f87-9ac8-bf03a9c6b8b4" providerId="ADAL" clId="{EE5C0173-489F-4102-AF94-8C191CF36523}" dt="2023-04-11T12:20:56.794" v="9849" actId="20577"/>
          <ac:spMkLst>
            <pc:docMk/>
            <pc:sldMk cId="3067866686" sldId="1179"/>
            <ac:spMk id="5" creationId="{2F91A6AF-C930-413B-8CC3-A02DC91CC987}"/>
          </ac:spMkLst>
        </pc:spChg>
        <pc:spChg chg="mod">
          <ac:chgData name="Amy King" userId="dbf11869-4e0e-4f87-9ac8-bf03a9c6b8b4" providerId="ADAL" clId="{EE5C0173-489F-4102-AF94-8C191CF36523}" dt="2023-04-11T12:16:35.231" v="9718" actId="20577"/>
          <ac:spMkLst>
            <pc:docMk/>
            <pc:sldMk cId="3067866686" sldId="1179"/>
            <ac:spMk id="6" creationId="{7A26786C-AAB7-47C3-A9A1-6CBBD5F34382}"/>
          </ac:spMkLst>
        </pc:spChg>
        <pc:spChg chg="mod">
          <ac:chgData name="Amy King" userId="dbf11869-4e0e-4f87-9ac8-bf03a9c6b8b4" providerId="ADAL" clId="{EE5C0173-489F-4102-AF94-8C191CF36523}" dt="2023-04-11T12:18:25.303" v="9758" actId="20577"/>
          <ac:spMkLst>
            <pc:docMk/>
            <pc:sldMk cId="3067866686" sldId="1179"/>
            <ac:spMk id="7" creationId="{A19EFC1B-DA89-4F2C-B328-CAAFF85BB71D}"/>
          </ac:spMkLst>
        </pc:spChg>
        <pc:spChg chg="mod">
          <ac:chgData name="Amy King" userId="dbf11869-4e0e-4f87-9ac8-bf03a9c6b8b4" providerId="ADAL" clId="{EE5C0173-489F-4102-AF94-8C191CF36523}" dt="2023-04-11T12:17:26.874" v="9721" actId="20577"/>
          <ac:spMkLst>
            <pc:docMk/>
            <pc:sldMk cId="3067866686" sldId="1179"/>
            <ac:spMk id="14" creationId="{126D5985-31ED-4C21-96E5-192ABC930530}"/>
          </ac:spMkLst>
        </pc:spChg>
        <pc:spChg chg="mod">
          <ac:chgData name="Amy King" userId="dbf11869-4e0e-4f87-9ac8-bf03a9c6b8b4" providerId="ADAL" clId="{EE5C0173-489F-4102-AF94-8C191CF36523}" dt="2023-04-11T12:17:29.824" v="9723" actId="20577"/>
          <ac:spMkLst>
            <pc:docMk/>
            <pc:sldMk cId="3067866686" sldId="1179"/>
            <ac:spMk id="15" creationId="{B58059D3-FBDA-4C0D-9377-B446C5170490}"/>
          </ac:spMkLst>
        </pc:spChg>
        <pc:spChg chg="mod">
          <ac:chgData name="Amy King" userId="dbf11869-4e0e-4f87-9ac8-bf03a9c6b8b4" providerId="ADAL" clId="{EE5C0173-489F-4102-AF94-8C191CF36523}" dt="2023-04-11T11:50:16.727" v="8460" actId="255"/>
          <ac:spMkLst>
            <pc:docMk/>
            <pc:sldMk cId="3067866686" sldId="1179"/>
            <ac:spMk id="16" creationId="{8A81F823-A7E9-4591-9CBF-D95B62136FA1}"/>
          </ac:spMkLst>
        </pc:spChg>
      </pc:sldChg>
      <pc:sldChg chg="add del">
        <pc:chgData name="Amy King" userId="dbf11869-4e0e-4f87-9ac8-bf03a9c6b8b4" providerId="ADAL" clId="{EE5C0173-489F-4102-AF94-8C191CF36523}" dt="2023-04-12T11:31:43.255" v="10003" actId="2696"/>
        <pc:sldMkLst>
          <pc:docMk/>
          <pc:sldMk cId="930719957" sldId="1180"/>
        </pc:sldMkLst>
      </pc:sldChg>
      <pc:sldChg chg="add del">
        <pc:chgData name="Amy King" userId="dbf11869-4e0e-4f87-9ac8-bf03a9c6b8b4" providerId="ADAL" clId="{EE5C0173-489F-4102-AF94-8C191CF36523}" dt="2023-04-12T11:23:30.869" v="9908" actId="2696"/>
        <pc:sldMkLst>
          <pc:docMk/>
          <pc:sldMk cId="2232272605" sldId="1181"/>
        </pc:sldMkLst>
      </pc:sldChg>
      <pc:sldChg chg="add del">
        <pc:chgData name="Amy King" userId="dbf11869-4e0e-4f87-9ac8-bf03a9c6b8b4" providerId="ADAL" clId="{EE5C0173-489F-4102-AF94-8C191CF36523}" dt="2023-04-12T11:31:39.720" v="10002" actId="2696"/>
        <pc:sldMkLst>
          <pc:docMk/>
          <pc:sldMk cId="2434871422" sldId="1182"/>
        </pc:sldMkLst>
      </pc:sldChg>
      <pc:sldChg chg="add del">
        <pc:chgData name="Amy King" userId="dbf11869-4e0e-4f87-9ac8-bf03a9c6b8b4" providerId="ADAL" clId="{EE5C0173-489F-4102-AF94-8C191CF36523}" dt="2023-04-12T11:31:48.383" v="10004" actId="2696"/>
        <pc:sldMkLst>
          <pc:docMk/>
          <pc:sldMk cId="1090806411" sldId="1183"/>
        </pc:sldMkLst>
      </pc:sldChg>
      <pc:sldChg chg="addSp delSp modSp new mod ord modClrScheme chgLayout">
        <pc:chgData name="Amy King" userId="dbf11869-4e0e-4f87-9ac8-bf03a9c6b8b4" providerId="ADAL" clId="{EE5C0173-489F-4102-AF94-8C191CF36523}" dt="2023-04-14T14:17:12.008" v="13606" actId="255"/>
        <pc:sldMkLst>
          <pc:docMk/>
          <pc:sldMk cId="432255457" sldId="1184"/>
        </pc:sldMkLst>
        <pc:spChg chg="del mod ord">
          <ac:chgData name="Amy King" userId="dbf11869-4e0e-4f87-9ac8-bf03a9c6b8b4" providerId="ADAL" clId="{EE5C0173-489F-4102-AF94-8C191CF36523}" dt="2023-04-12T11:19:51.733" v="9864" actId="700"/>
          <ac:spMkLst>
            <pc:docMk/>
            <pc:sldMk cId="432255457" sldId="1184"/>
            <ac:spMk id="2" creationId="{012E9EFD-EC34-7B28-4D13-62714D5AF963}"/>
          </ac:spMkLst>
        </pc:spChg>
        <pc:spChg chg="del mod ord">
          <ac:chgData name="Amy King" userId="dbf11869-4e0e-4f87-9ac8-bf03a9c6b8b4" providerId="ADAL" clId="{EE5C0173-489F-4102-AF94-8C191CF36523}" dt="2023-04-12T11:19:51.733" v="9864" actId="700"/>
          <ac:spMkLst>
            <pc:docMk/>
            <pc:sldMk cId="432255457" sldId="1184"/>
            <ac:spMk id="3" creationId="{6A8C014A-6784-1CC9-99CC-99F978AB806B}"/>
          </ac:spMkLst>
        </pc:spChg>
        <pc:spChg chg="del mod ord">
          <ac:chgData name="Amy King" userId="dbf11869-4e0e-4f87-9ac8-bf03a9c6b8b4" providerId="ADAL" clId="{EE5C0173-489F-4102-AF94-8C191CF36523}" dt="2023-04-12T11:19:51.733" v="9864" actId="700"/>
          <ac:spMkLst>
            <pc:docMk/>
            <pc:sldMk cId="432255457" sldId="1184"/>
            <ac:spMk id="4" creationId="{3DB56C36-D374-A224-217E-D3B66A756C28}"/>
          </ac:spMkLst>
        </pc:spChg>
        <pc:spChg chg="del">
          <ac:chgData name="Amy King" userId="dbf11869-4e0e-4f87-9ac8-bf03a9c6b8b4" providerId="ADAL" clId="{EE5C0173-489F-4102-AF94-8C191CF36523}" dt="2023-04-12T11:19:51.733" v="9864" actId="700"/>
          <ac:spMkLst>
            <pc:docMk/>
            <pc:sldMk cId="432255457" sldId="1184"/>
            <ac:spMk id="5" creationId="{597F35E5-F099-3F9C-1DBA-E548EEF5701B}"/>
          </ac:spMkLst>
        </pc:spChg>
        <pc:spChg chg="del">
          <ac:chgData name="Amy King" userId="dbf11869-4e0e-4f87-9ac8-bf03a9c6b8b4" providerId="ADAL" clId="{EE5C0173-489F-4102-AF94-8C191CF36523}" dt="2023-04-12T11:19:51.733" v="9864" actId="700"/>
          <ac:spMkLst>
            <pc:docMk/>
            <pc:sldMk cId="432255457" sldId="1184"/>
            <ac:spMk id="6" creationId="{AE95DD8E-32F5-8D74-FB00-BE071E246812}"/>
          </ac:spMkLst>
        </pc:spChg>
        <pc:spChg chg="add mod ord">
          <ac:chgData name="Amy King" userId="dbf11869-4e0e-4f87-9ac8-bf03a9c6b8b4" providerId="ADAL" clId="{EE5C0173-489F-4102-AF94-8C191CF36523}" dt="2023-04-12T11:29:21.514" v="9977" actId="255"/>
          <ac:spMkLst>
            <pc:docMk/>
            <pc:sldMk cId="432255457" sldId="1184"/>
            <ac:spMk id="7" creationId="{54EEE773-501E-FB1B-5956-416A1131F4B4}"/>
          </ac:spMkLst>
        </pc:spChg>
        <pc:spChg chg="add del mod ord">
          <ac:chgData name="Amy King" userId="dbf11869-4e0e-4f87-9ac8-bf03a9c6b8b4" providerId="ADAL" clId="{EE5C0173-489F-4102-AF94-8C191CF36523}" dt="2023-04-12T11:28:28.841" v="9964" actId="700"/>
          <ac:spMkLst>
            <pc:docMk/>
            <pc:sldMk cId="432255457" sldId="1184"/>
            <ac:spMk id="8" creationId="{89DCAAF7-C992-DF3C-0123-79D6EF0EAA84}"/>
          </ac:spMkLst>
        </pc:spChg>
        <pc:spChg chg="add del mod ord">
          <ac:chgData name="Amy King" userId="dbf11869-4e0e-4f87-9ac8-bf03a9c6b8b4" providerId="ADAL" clId="{EE5C0173-489F-4102-AF94-8C191CF36523}" dt="2023-04-14T14:17:12.008" v="13606" actId="255"/>
          <ac:spMkLst>
            <pc:docMk/>
            <pc:sldMk cId="432255457" sldId="1184"/>
            <ac:spMk id="9" creationId="{D227472A-F34A-897B-D919-9C32705A618A}"/>
          </ac:spMkLst>
        </pc:spChg>
        <pc:spChg chg="add del mod ord">
          <ac:chgData name="Amy King" userId="dbf11869-4e0e-4f87-9ac8-bf03a9c6b8b4" providerId="ADAL" clId="{EE5C0173-489F-4102-AF94-8C191CF36523}" dt="2023-04-12T11:28:28.841" v="9964" actId="700"/>
          <ac:spMkLst>
            <pc:docMk/>
            <pc:sldMk cId="432255457" sldId="1184"/>
            <ac:spMk id="10" creationId="{658BF818-023D-B4B8-1484-3FE5000DDAD0}"/>
          </ac:spMkLst>
        </pc:spChg>
        <pc:spChg chg="add del">
          <ac:chgData name="Amy King" userId="dbf11869-4e0e-4f87-9ac8-bf03a9c6b8b4" providerId="ADAL" clId="{EE5C0173-489F-4102-AF94-8C191CF36523}" dt="2023-04-12T11:26:09.484" v="9941" actId="22"/>
          <ac:spMkLst>
            <pc:docMk/>
            <pc:sldMk cId="432255457" sldId="1184"/>
            <ac:spMk id="13" creationId="{422388C1-1395-4ED6-0250-21DF8C7FC992}"/>
          </ac:spMkLst>
        </pc:spChg>
        <pc:spChg chg="add mod ord">
          <ac:chgData name="Amy King" userId="dbf11869-4e0e-4f87-9ac8-bf03a9c6b8b4" providerId="ADAL" clId="{EE5C0173-489F-4102-AF94-8C191CF36523}" dt="2023-04-12T12:29:16.260" v="10474" actId="20577"/>
          <ac:spMkLst>
            <pc:docMk/>
            <pc:sldMk cId="432255457" sldId="1184"/>
            <ac:spMk id="14" creationId="{2F3A808E-6C65-057C-1AD7-FA00EA504946}"/>
          </ac:spMkLst>
        </pc:spChg>
        <pc:graphicFrameChg chg="add del">
          <ac:chgData name="Amy King" userId="dbf11869-4e0e-4f87-9ac8-bf03a9c6b8b4" providerId="ADAL" clId="{EE5C0173-489F-4102-AF94-8C191CF36523}" dt="2023-04-12T11:22:39.185" v="9898" actId="26606"/>
          <ac:graphicFrameMkLst>
            <pc:docMk/>
            <pc:sldMk cId="432255457" sldId="1184"/>
            <ac:graphicFrameMk id="12" creationId="{EAA32924-F941-0DF0-7597-28B8B0FF4815}"/>
          </ac:graphicFrameMkLst>
        </pc:graphicFrameChg>
        <pc:picChg chg="add mod">
          <ac:chgData name="Amy King" userId="dbf11869-4e0e-4f87-9ac8-bf03a9c6b8b4" providerId="ADAL" clId="{EE5C0173-489F-4102-AF94-8C191CF36523}" dt="2023-04-12T12:29:04.708" v="10428" actId="1076"/>
          <ac:picMkLst>
            <pc:docMk/>
            <pc:sldMk cId="432255457" sldId="1184"/>
            <ac:picMk id="3" creationId="{63A2DBF0-06FB-88D9-D230-22DF85926E9F}"/>
          </ac:picMkLst>
        </pc:picChg>
      </pc:sldChg>
      <pc:sldChg chg="addSp delSp modSp new mod ord modClrScheme chgLayout">
        <pc:chgData name="Amy King" userId="dbf11869-4e0e-4f87-9ac8-bf03a9c6b8b4" providerId="ADAL" clId="{EE5C0173-489F-4102-AF94-8C191CF36523}" dt="2023-04-14T14:20:11.170" v="13756" actId="1076"/>
        <pc:sldMkLst>
          <pc:docMk/>
          <pc:sldMk cId="1014344254" sldId="1185"/>
        </pc:sldMkLst>
        <pc:spChg chg="del mod ord">
          <ac:chgData name="Amy King" userId="dbf11869-4e0e-4f87-9ac8-bf03a9c6b8b4" providerId="ADAL" clId="{EE5C0173-489F-4102-AF94-8C191CF36523}" dt="2023-04-12T11:23:55.244" v="9912" actId="700"/>
          <ac:spMkLst>
            <pc:docMk/>
            <pc:sldMk cId="1014344254" sldId="1185"/>
            <ac:spMk id="2" creationId="{5D5BE9EB-243C-0F55-CE76-2A0D426C5480}"/>
          </ac:spMkLst>
        </pc:spChg>
        <pc:spChg chg="add del mod">
          <ac:chgData name="Amy King" userId="dbf11869-4e0e-4f87-9ac8-bf03a9c6b8b4" providerId="ADAL" clId="{EE5C0173-489F-4102-AF94-8C191CF36523}" dt="2023-04-14T14:18:59.899" v="13724"/>
          <ac:spMkLst>
            <pc:docMk/>
            <pc:sldMk cId="1014344254" sldId="1185"/>
            <ac:spMk id="3" creationId="{04D4A620-4024-1937-5BC8-510A7F217DBF}"/>
          </ac:spMkLst>
        </pc:spChg>
        <pc:spChg chg="del">
          <ac:chgData name="Amy King" userId="dbf11869-4e0e-4f87-9ac8-bf03a9c6b8b4" providerId="ADAL" clId="{EE5C0173-489F-4102-AF94-8C191CF36523}" dt="2023-04-12T11:23:55.244" v="9912" actId="700"/>
          <ac:spMkLst>
            <pc:docMk/>
            <pc:sldMk cId="1014344254" sldId="1185"/>
            <ac:spMk id="3" creationId="{C6CF10E0-AD7D-1B5A-F5BA-55F146764C02}"/>
          </ac:spMkLst>
        </pc:spChg>
        <pc:spChg chg="add mod">
          <ac:chgData name="Amy King" userId="dbf11869-4e0e-4f87-9ac8-bf03a9c6b8b4" providerId="ADAL" clId="{EE5C0173-489F-4102-AF94-8C191CF36523}" dt="2023-04-14T14:19:40.825" v="13752" actId="114"/>
          <ac:spMkLst>
            <pc:docMk/>
            <pc:sldMk cId="1014344254" sldId="1185"/>
            <ac:spMk id="4" creationId="{95CACA5D-8296-06ED-C850-0829B0092EEB}"/>
          </ac:spMkLst>
        </pc:spChg>
        <pc:spChg chg="del mod ord">
          <ac:chgData name="Amy King" userId="dbf11869-4e0e-4f87-9ac8-bf03a9c6b8b4" providerId="ADAL" clId="{EE5C0173-489F-4102-AF94-8C191CF36523}" dt="2023-04-12T11:23:55.244" v="9912" actId="700"/>
          <ac:spMkLst>
            <pc:docMk/>
            <pc:sldMk cId="1014344254" sldId="1185"/>
            <ac:spMk id="4" creationId="{B3AA2641-7FDB-962A-FD89-BC018A4F82C3}"/>
          </ac:spMkLst>
        </pc:spChg>
        <pc:spChg chg="del">
          <ac:chgData name="Amy King" userId="dbf11869-4e0e-4f87-9ac8-bf03a9c6b8b4" providerId="ADAL" clId="{EE5C0173-489F-4102-AF94-8C191CF36523}" dt="2023-04-12T11:23:55.244" v="9912" actId="700"/>
          <ac:spMkLst>
            <pc:docMk/>
            <pc:sldMk cId="1014344254" sldId="1185"/>
            <ac:spMk id="5" creationId="{39A6C279-9B99-E34E-2AB0-F35A8B26C863}"/>
          </ac:spMkLst>
        </pc:spChg>
        <pc:spChg chg="del">
          <ac:chgData name="Amy King" userId="dbf11869-4e0e-4f87-9ac8-bf03a9c6b8b4" providerId="ADAL" clId="{EE5C0173-489F-4102-AF94-8C191CF36523}" dt="2023-04-12T11:23:55.244" v="9912" actId="700"/>
          <ac:spMkLst>
            <pc:docMk/>
            <pc:sldMk cId="1014344254" sldId="1185"/>
            <ac:spMk id="6" creationId="{61F3E080-6B69-59DB-A85F-E59EA2E043E3}"/>
          </ac:spMkLst>
        </pc:spChg>
        <pc:spChg chg="add mod ord">
          <ac:chgData name="Amy King" userId="dbf11869-4e0e-4f87-9ac8-bf03a9c6b8b4" providerId="ADAL" clId="{EE5C0173-489F-4102-AF94-8C191CF36523}" dt="2023-04-14T14:18:50.044" v="13721" actId="1076"/>
          <ac:spMkLst>
            <pc:docMk/>
            <pc:sldMk cId="1014344254" sldId="1185"/>
            <ac:spMk id="7" creationId="{5B868AC3-A324-B447-E87C-B0B8D335140C}"/>
          </ac:spMkLst>
        </pc:spChg>
        <pc:spChg chg="add del mod ord">
          <ac:chgData name="Amy King" userId="dbf11869-4e0e-4f87-9ac8-bf03a9c6b8b4" providerId="ADAL" clId="{EE5C0173-489F-4102-AF94-8C191CF36523}" dt="2023-04-12T12:34:47.879" v="10475"/>
          <ac:spMkLst>
            <pc:docMk/>
            <pc:sldMk cId="1014344254" sldId="1185"/>
            <ac:spMk id="8" creationId="{1F474366-A5C5-1777-CFFB-8B079F26CA5E}"/>
          </ac:spMkLst>
        </pc:spChg>
        <pc:spChg chg="add mod ord">
          <ac:chgData name="Amy King" userId="dbf11869-4e0e-4f87-9ac8-bf03a9c6b8b4" providerId="ADAL" clId="{EE5C0173-489F-4102-AF94-8C191CF36523}" dt="2023-04-14T14:20:11.170" v="13756" actId="1076"/>
          <ac:spMkLst>
            <pc:docMk/>
            <pc:sldMk cId="1014344254" sldId="1185"/>
            <ac:spMk id="9" creationId="{31F15619-EC8D-845E-8CCF-3591DF9BEABB}"/>
          </ac:spMkLst>
        </pc:spChg>
        <pc:picChg chg="add mod">
          <ac:chgData name="Amy King" userId="dbf11869-4e0e-4f87-9ac8-bf03a9c6b8b4" providerId="ADAL" clId="{EE5C0173-489F-4102-AF94-8C191CF36523}" dt="2023-04-12T12:34:47.879" v="10475"/>
          <ac:picMkLst>
            <pc:docMk/>
            <pc:sldMk cId="1014344254" sldId="1185"/>
            <ac:picMk id="2" creationId="{CF112AC4-7285-DD01-A131-611A722EE0CA}"/>
          </ac:picMkLst>
        </pc:picChg>
      </pc:sldChg>
      <pc:sldChg chg="addSp delSp modSp new del mod ord modClrScheme chgLayout">
        <pc:chgData name="Amy King" userId="dbf11869-4e0e-4f87-9ac8-bf03a9c6b8b4" providerId="ADAL" clId="{EE5C0173-489F-4102-AF94-8C191CF36523}" dt="2023-04-12T12:05:43.753" v="10311" actId="2696"/>
        <pc:sldMkLst>
          <pc:docMk/>
          <pc:sldMk cId="2006245116" sldId="1186"/>
        </pc:sldMkLst>
        <pc:spChg chg="add del mod ord">
          <ac:chgData name="Amy King" userId="dbf11869-4e0e-4f87-9ac8-bf03a9c6b8b4" providerId="ADAL" clId="{EE5C0173-489F-4102-AF94-8C191CF36523}" dt="2023-04-12T11:27:51.866" v="9958" actId="700"/>
          <ac:spMkLst>
            <pc:docMk/>
            <pc:sldMk cId="2006245116" sldId="1186"/>
            <ac:spMk id="2" creationId="{C31140E4-F110-51EA-EBB0-84E37F5B7093}"/>
          </ac:spMkLst>
        </pc:spChg>
        <pc:spChg chg="add del">
          <ac:chgData name="Amy King" userId="dbf11869-4e0e-4f87-9ac8-bf03a9c6b8b4" providerId="ADAL" clId="{EE5C0173-489F-4102-AF94-8C191CF36523}" dt="2023-04-12T11:27:51.866" v="9958" actId="700"/>
          <ac:spMkLst>
            <pc:docMk/>
            <pc:sldMk cId="2006245116" sldId="1186"/>
            <ac:spMk id="3" creationId="{7503648C-401C-0016-AE39-C38E5904AEF9}"/>
          </ac:spMkLst>
        </pc:spChg>
        <pc:spChg chg="add del mod ord">
          <ac:chgData name="Amy King" userId="dbf11869-4e0e-4f87-9ac8-bf03a9c6b8b4" providerId="ADAL" clId="{EE5C0173-489F-4102-AF94-8C191CF36523}" dt="2023-04-12T11:27:51.866" v="9958" actId="700"/>
          <ac:spMkLst>
            <pc:docMk/>
            <pc:sldMk cId="2006245116" sldId="1186"/>
            <ac:spMk id="4" creationId="{95B4BB22-9DAD-5A4D-E656-A337E4E87BE2}"/>
          </ac:spMkLst>
        </pc:spChg>
        <pc:spChg chg="add del mod ord">
          <ac:chgData name="Amy King" userId="dbf11869-4e0e-4f87-9ac8-bf03a9c6b8b4" providerId="ADAL" clId="{EE5C0173-489F-4102-AF94-8C191CF36523}" dt="2023-04-12T11:27:51.866" v="9958" actId="700"/>
          <ac:spMkLst>
            <pc:docMk/>
            <pc:sldMk cId="2006245116" sldId="1186"/>
            <ac:spMk id="5" creationId="{99FDBE68-3FA4-9698-85D0-87147318FE3C}"/>
          </ac:spMkLst>
        </pc:spChg>
        <pc:spChg chg="add del mod ord">
          <ac:chgData name="Amy King" userId="dbf11869-4e0e-4f87-9ac8-bf03a9c6b8b4" providerId="ADAL" clId="{EE5C0173-489F-4102-AF94-8C191CF36523}" dt="2023-04-12T11:27:38.337" v="9957" actId="700"/>
          <ac:spMkLst>
            <pc:docMk/>
            <pc:sldMk cId="2006245116" sldId="1186"/>
            <ac:spMk id="6" creationId="{83300B27-7DE5-72B7-BE76-6D2BFB17850E}"/>
          </ac:spMkLst>
        </pc:spChg>
        <pc:spChg chg="add del mod ord">
          <ac:chgData name="Amy King" userId="dbf11869-4e0e-4f87-9ac8-bf03a9c6b8b4" providerId="ADAL" clId="{EE5C0173-489F-4102-AF94-8C191CF36523}" dt="2023-04-12T11:27:38.337" v="9957" actId="700"/>
          <ac:spMkLst>
            <pc:docMk/>
            <pc:sldMk cId="2006245116" sldId="1186"/>
            <ac:spMk id="7" creationId="{33AEE3AA-7652-D938-99EE-0B6DC6DED2E4}"/>
          </ac:spMkLst>
        </pc:spChg>
        <pc:spChg chg="add del mod ord">
          <ac:chgData name="Amy King" userId="dbf11869-4e0e-4f87-9ac8-bf03a9c6b8b4" providerId="ADAL" clId="{EE5C0173-489F-4102-AF94-8C191CF36523}" dt="2023-04-12T11:27:38.337" v="9957" actId="700"/>
          <ac:spMkLst>
            <pc:docMk/>
            <pc:sldMk cId="2006245116" sldId="1186"/>
            <ac:spMk id="8" creationId="{35E25633-AFE7-E246-00AB-432B45912CEB}"/>
          </ac:spMkLst>
        </pc:spChg>
        <pc:spChg chg="add mod ord">
          <ac:chgData name="Amy King" userId="dbf11869-4e0e-4f87-9ac8-bf03a9c6b8b4" providerId="ADAL" clId="{EE5C0173-489F-4102-AF94-8C191CF36523}" dt="2023-04-12T11:28:02.538" v="9963" actId="122"/>
          <ac:spMkLst>
            <pc:docMk/>
            <pc:sldMk cId="2006245116" sldId="1186"/>
            <ac:spMk id="9" creationId="{37E588CF-621E-8607-1711-979DFBED2BFC}"/>
          </ac:spMkLst>
        </pc:spChg>
        <pc:spChg chg="add mod ord">
          <ac:chgData name="Amy King" userId="dbf11869-4e0e-4f87-9ac8-bf03a9c6b8b4" providerId="ADAL" clId="{EE5C0173-489F-4102-AF94-8C191CF36523}" dt="2023-04-12T11:27:51.866" v="9958" actId="700"/>
          <ac:spMkLst>
            <pc:docMk/>
            <pc:sldMk cId="2006245116" sldId="1186"/>
            <ac:spMk id="10" creationId="{7CD5153A-56E0-96C4-9591-22482376A665}"/>
          </ac:spMkLst>
        </pc:spChg>
        <pc:spChg chg="add mod ord">
          <ac:chgData name="Amy King" userId="dbf11869-4e0e-4f87-9ac8-bf03a9c6b8b4" providerId="ADAL" clId="{EE5C0173-489F-4102-AF94-8C191CF36523}" dt="2023-04-12T11:27:51.866" v="9958" actId="700"/>
          <ac:spMkLst>
            <pc:docMk/>
            <pc:sldMk cId="2006245116" sldId="1186"/>
            <ac:spMk id="11" creationId="{9C989C17-7A49-FE74-A819-1DB967835FA0}"/>
          </ac:spMkLst>
        </pc:spChg>
      </pc:sldChg>
      <pc:sldChg chg="addSp delSp modSp add mod">
        <pc:chgData name="Amy King" userId="dbf11869-4e0e-4f87-9ac8-bf03a9c6b8b4" providerId="ADAL" clId="{EE5C0173-489F-4102-AF94-8C191CF36523}" dt="2023-04-14T14:21:22.549" v="13757" actId="2"/>
        <pc:sldMkLst>
          <pc:docMk/>
          <pc:sldMk cId="766345025" sldId="1187"/>
        </pc:sldMkLst>
        <pc:spChg chg="mod">
          <ac:chgData name="Amy King" userId="dbf11869-4e0e-4f87-9ac8-bf03a9c6b8b4" providerId="ADAL" clId="{EE5C0173-489F-4102-AF94-8C191CF36523}" dt="2023-04-14T14:21:22.549" v="13757" actId="2"/>
          <ac:spMkLst>
            <pc:docMk/>
            <pc:sldMk cId="766345025" sldId="1187"/>
            <ac:spMk id="7" creationId="{5B868AC3-A324-B447-E87C-B0B8D335140C}"/>
          </ac:spMkLst>
        </pc:spChg>
        <pc:spChg chg="del">
          <ac:chgData name="Amy King" userId="dbf11869-4e0e-4f87-9ac8-bf03a9c6b8b4" providerId="ADAL" clId="{EE5C0173-489F-4102-AF94-8C191CF36523}" dt="2023-04-12T12:38:58.184" v="10476"/>
          <ac:spMkLst>
            <pc:docMk/>
            <pc:sldMk cId="766345025" sldId="1187"/>
            <ac:spMk id="8" creationId="{1F474366-A5C5-1777-CFFB-8B079F26CA5E}"/>
          </ac:spMkLst>
        </pc:spChg>
        <pc:spChg chg="mod">
          <ac:chgData name="Amy King" userId="dbf11869-4e0e-4f87-9ac8-bf03a9c6b8b4" providerId="ADAL" clId="{EE5C0173-489F-4102-AF94-8C191CF36523}" dt="2023-04-12T11:38:04.174" v="10097" actId="20577"/>
          <ac:spMkLst>
            <pc:docMk/>
            <pc:sldMk cId="766345025" sldId="1187"/>
            <ac:spMk id="9" creationId="{31F15619-EC8D-845E-8CCF-3591DF9BEABB}"/>
          </ac:spMkLst>
        </pc:spChg>
        <pc:picChg chg="add mod">
          <ac:chgData name="Amy King" userId="dbf11869-4e0e-4f87-9ac8-bf03a9c6b8b4" providerId="ADAL" clId="{EE5C0173-489F-4102-AF94-8C191CF36523}" dt="2023-04-12T12:39:01.193" v="10477" actId="1076"/>
          <ac:picMkLst>
            <pc:docMk/>
            <pc:sldMk cId="766345025" sldId="1187"/>
            <ac:picMk id="2" creationId="{1A27BBFF-FA61-4EC4-A408-5E19CBEC7BD8}"/>
          </ac:picMkLst>
        </pc:picChg>
      </pc:sldChg>
      <pc:sldChg chg="addSp modSp add mod">
        <pc:chgData name="Amy King" userId="dbf11869-4e0e-4f87-9ac8-bf03a9c6b8b4" providerId="ADAL" clId="{EE5C0173-489F-4102-AF94-8C191CF36523}" dt="2023-04-12T12:47:02.672" v="10482" actId="14100"/>
        <pc:sldMkLst>
          <pc:docMk/>
          <pc:sldMk cId="668276890" sldId="1188"/>
        </pc:sldMkLst>
        <pc:spChg chg="mod">
          <ac:chgData name="Amy King" userId="dbf11869-4e0e-4f87-9ac8-bf03a9c6b8b4" providerId="ADAL" clId="{EE5C0173-489F-4102-AF94-8C191CF36523}" dt="2023-04-12T11:32:37.129" v="10015" actId="1076"/>
          <ac:spMkLst>
            <pc:docMk/>
            <pc:sldMk cId="668276890" sldId="1188"/>
            <ac:spMk id="7" creationId="{5B868AC3-A324-B447-E87C-B0B8D335140C}"/>
          </ac:spMkLst>
        </pc:spChg>
        <pc:spChg chg="mod">
          <ac:chgData name="Amy King" userId="dbf11869-4e0e-4f87-9ac8-bf03a9c6b8b4" providerId="ADAL" clId="{EE5C0173-489F-4102-AF94-8C191CF36523}" dt="2023-04-12T11:38:25.134" v="10111" actId="20577"/>
          <ac:spMkLst>
            <pc:docMk/>
            <pc:sldMk cId="668276890" sldId="1188"/>
            <ac:spMk id="9" creationId="{31F15619-EC8D-845E-8CCF-3591DF9BEABB}"/>
          </ac:spMkLst>
        </pc:spChg>
        <pc:picChg chg="add mod">
          <ac:chgData name="Amy King" userId="dbf11869-4e0e-4f87-9ac8-bf03a9c6b8b4" providerId="ADAL" clId="{EE5C0173-489F-4102-AF94-8C191CF36523}" dt="2023-04-12T12:47:02.672" v="10482" actId="14100"/>
          <ac:picMkLst>
            <pc:docMk/>
            <pc:sldMk cId="668276890" sldId="1188"/>
            <ac:picMk id="2" creationId="{B03AD313-18C7-B304-0422-96A3B7152F48}"/>
          </ac:picMkLst>
        </pc:picChg>
      </pc:sldChg>
      <pc:sldChg chg="addSp delSp modSp add mod">
        <pc:chgData name="Amy King" userId="dbf11869-4e0e-4f87-9ac8-bf03a9c6b8b4" providerId="ADAL" clId="{EE5C0173-489F-4102-AF94-8C191CF36523}" dt="2023-04-13T16:39:51.788" v="13569" actId="20577"/>
        <pc:sldMkLst>
          <pc:docMk/>
          <pc:sldMk cId="2087161249" sldId="1189"/>
        </pc:sldMkLst>
        <pc:spChg chg="mod">
          <ac:chgData name="Amy King" userId="dbf11869-4e0e-4f87-9ac8-bf03a9c6b8b4" providerId="ADAL" clId="{EE5C0173-489F-4102-AF94-8C191CF36523}" dt="2023-04-12T11:34:20.877" v="10041" actId="1076"/>
          <ac:spMkLst>
            <pc:docMk/>
            <pc:sldMk cId="2087161249" sldId="1189"/>
            <ac:spMk id="7" creationId="{5B868AC3-A324-B447-E87C-B0B8D335140C}"/>
          </ac:spMkLst>
        </pc:spChg>
        <pc:spChg chg="del">
          <ac:chgData name="Amy King" userId="dbf11869-4e0e-4f87-9ac8-bf03a9c6b8b4" providerId="ADAL" clId="{EE5C0173-489F-4102-AF94-8C191CF36523}" dt="2023-04-12T12:49:37.266" v="10483"/>
          <ac:spMkLst>
            <pc:docMk/>
            <pc:sldMk cId="2087161249" sldId="1189"/>
            <ac:spMk id="8" creationId="{1F474366-A5C5-1777-CFFB-8B079F26CA5E}"/>
          </ac:spMkLst>
        </pc:spChg>
        <pc:spChg chg="mod">
          <ac:chgData name="Amy King" userId="dbf11869-4e0e-4f87-9ac8-bf03a9c6b8b4" providerId="ADAL" clId="{EE5C0173-489F-4102-AF94-8C191CF36523}" dt="2023-04-13T16:39:51.788" v="13569" actId="20577"/>
          <ac:spMkLst>
            <pc:docMk/>
            <pc:sldMk cId="2087161249" sldId="1189"/>
            <ac:spMk id="9" creationId="{31F15619-EC8D-845E-8CCF-3591DF9BEABB}"/>
          </ac:spMkLst>
        </pc:spChg>
        <pc:picChg chg="add mod">
          <ac:chgData name="Amy King" userId="dbf11869-4e0e-4f87-9ac8-bf03a9c6b8b4" providerId="ADAL" clId="{EE5C0173-489F-4102-AF94-8C191CF36523}" dt="2023-04-12T12:49:37.266" v="10483"/>
          <ac:picMkLst>
            <pc:docMk/>
            <pc:sldMk cId="2087161249" sldId="1189"/>
            <ac:picMk id="2" creationId="{33CF0D3F-99C3-187C-AC2E-9C33AA5C468E}"/>
          </ac:picMkLst>
        </pc:picChg>
      </pc:sldChg>
      <pc:sldChg chg="addSp delSp modSp add mod">
        <pc:chgData name="Amy King" userId="dbf11869-4e0e-4f87-9ac8-bf03a9c6b8b4" providerId="ADAL" clId="{EE5C0173-489F-4102-AF94-8C191CF36523}" dt="2023-04-14T14:21:29.881" v="13758" actId="2"/>
        <pc:sldMkLst>
          <pc:docMk/>
          <pc:sldMk cId="1792396945" sldId="1190"/>
        </pc:sldMkLst>
        <pc:spChg chg="mod">
          <ac:chgData name="Amy King" userId="dbf11869-4e0e-4f87-9ac8-bf03a9c6b8b4" providerId="ADAL" clId="{EE5C0173-489F-4102-AF94-8C191CF36523}" dt="2023-04-14T14:21:29.881" v="13758" actId="2"/>
          <ac:spMkLst>
            <pc:docMk/>
            <pc:sldMk cId="1792396945" sldId="1190"/>
            <ac:spMk id="7" creationId="{5B868AC3-A324-B447-E87C-B0B8D335140C}"/>
          </ac:spMkLst>
        </pc:spChg>
        <pc:spChg chg="del">
          <ac:chgData name="Amy King" userId="dbf11869-4e0e-4f87-9ac8-bf03a9c6b8b4" providerId="ADAL" clId="{EE5C0173-489F-4102-AF94-8C191CF36523}" dt="2023-04-12T12:52:40.098" v="10484"/>
          <ac:spMkLst>
            <pc:docMk/>
            <pc:sldMk cId="1792396945" sldId="1190"/>
            <ac:spMk id="8" creationId="{1F474366-A5C5-1777-CFFB-8B079F26CA5E}"/>
          </ac:spMkLst>
        </pc:spChg>
        <pc:spChg chg="mod">
          <ac:chgData name="Amy King" userId="dbf11869-4e0e-4f87-9ac8-bf03a9c6b8b4" providerId="ADAL" clId="{EE5C0173-489F-4102-AF94-8C191CF36523}" dt="2023-04-13T16:39:28.480" v="13516" actId="20577"/>
          <ac:spMkLst>
            <pc:docMk/>
            <pc:sldMk cId="1792396945" sldId="1190"/>
            <ac:spMk id="9" creationId="{31F15619-EC8D-845E-8CCF-3591DF9BEABB}"/>
          </ac:spMkLst>
        </pc:spChg>
        <pc:picChg chg="add mod">
          <ac:chgData name="Amy King" userId="dbf11869-4e0e-4f87-9ac8-bf03a9c6b8b4" providerId="ADAL" clId="{EE5C0173-489F-4102-AF94-8C191CF36523}" dt="2023-04-12T12:52:41.606" v="10486" actId="962"/>
          <ac:picMkLst>
            <pc:docMk/>
            <pc:sldMk cId="1792396945" sldId="1190"/>
            <ac:picMk id="3" creationId="{FB9AB991-B95D-9B07-4853-5B925D6610E8}"/>
          </ac:picMkLst>
        </pc:picChg>
      </pc:sldChg>
      <pc:sldChg chg="addSp delSp modSp new mod ord setBg modClrScheme chgLayout">
        <pc:chgData name="Amy King" userId="dbf11869-4e0e-4f87-9ac8-bf03a9c6b8b4" providerId="ADAL" clId="{EE5C0173-489F-4102-AF94-8C191CF36523}" dt="2023-04-12T12:58:50.112" v="10667" actId="207"/>
        <pc:sldMkLst>
          <pc:docMk/>
          <pc:sldMk cId="3253588099" sldId="1191"/>
        </pc:sldMkLst>
        <pc:spChg chg="del mod ord">
          <ac:chgData name="Amy King" userId="dbf11869-4e0e-4f87-9ac8-bf03a9c6b8b4" providerId="ADAL" clId="{EE5C0173-489F-4102-AF94-8C191CF36523}" dt="2023-04-12T11:42:22.621" v="10183" actId="700"/>
          <ac:spMkLst>
            <pc:docMk/>
            <pc:sldMk cId="3253588099" sldId="1191"/>
            <ac:spMk id="2" creationId="{5BAB5826-D0C6-9AA0-C8B0-67D4FEAAA2A7}"/>
          </ac:spMkLst>
        </pc:spChg>
        <pc:spChg chg="del mod ord">
          <ac:chgData name="Amy King" userId="dbf11869-4e0e-4f87-9ac8-bf03a9c6b8b4" providerId="ADAL" clId="{EE5C0173-489F-4102-AF94-8C191CF36523}" dt="2023-04-12T11:42:22.621" v="10183" actId="700"/>
          <ac:spMkLst>
            <pc:docMk/>
            <pc:sldMk cId="3253588099" sldId="1191"/>
            <ac:spMk id="3" creationId="{0AEB53C0-7458-5386-8F71-168D107EF7D8}"/>
          </ac:spMkLst>
        </pc:spChg>
        <pc:spChg chg="del mod ord">
          <ac:chgData name="Amy King" userId="dbf11869-4e0e-4f87-9ac8-bf03a9c6b8b4" providerId="ADAL" clId="{EE5C0173-489F-4102-AF94-8C191CF36523}" dt="2023-04-12T11:42:22.621" v="10183" actId="700"/>
          <ac:spMkLst>
            <pc:docMk/>
            <pc:sldMk cId="3253588099" sldId="1191"/>
            <ac:spMk id="4" creationId="{8C91D501-F3E9-873E-6AC3-BB6CDBA7AE73}"/>
          </ac:spMkLst>
        </pc:spChg>
        <pc:spChg chg="add mod ord">
          <ac:chgData name="Amy King" userId="dbf11869-4e0e-4f87-9ac8-bf03a9c6b8b4" providerId="ADAL" clId="{EE5C0173-489F-4102-AF94-8C191CF36523}" dt="2023-04-12T12:58:50.112" v="10667" actId="207"/>
          <ac:spMkLst>
            <pc:docMk/>
            <pc:sldMk cId="3253588099" sldId="1191"/>
            <ac:spMk id="5" creationId="{F34A8912-813C-71C7-C0AD-A3412E1B2A5B}"/>
          </ac:spMkLst>
        </pc:spChg>
        <pc:spChg chg="add del mod ord">
          <ac:chgData name="Amy King" userId="dbf11869-4e0e-4f87-9ac8-bf03a9c6b8b4" providerId="ADAL" clId="{EE5C0173-489F-4102-AF94-8C191CF36523}" dt="2023-04-12T12:04:18.035" v="10307"/>
          <ac:spMkLst>
            <pc:docMk/>
            <pc:sldMk cId="3253588099" sldId="1191"/>
            <ac:spMk id="6" creationId="{BA2B5981-3C53-F7BE-8967-C508892F4BD5}"/>
          </ac:spMkLst>
        </pc:spChg>
        <pc:spChg chg="add del mod ord">
          <ac:chgData name="Amy King" userId="dbf11869-4e0e-4f87-9ac8-bf03a9c6b8b4" providerId="ADAL" clId="{EE5C0173-489F-4102-AF94-8C191CF36523}" dt="2023-04-12T12:08:48.892" v="10325" actId="478"/>
          <ac:spMkLst>
            <pc:docMk/>
            <pc:sldMk cId="3253588099" sldId="1191"/>
            <ac:spMk id="7" creationId="{1B05AB8A-5A86-CB5F-DB7F-816560516D6C}"/>
          </ac:spMkLst>
        </pc:spChg>
        <pc:spChg chg="add del">
          <ac:chgData name="Amy King" userId="dbf11869-4e0e-4f87-9ac8-bf03a9c6b8b4" providerId="ADAL" clId="{EE5C0173-489F-4102-AF94-8C191CF36523}" dt="2023-04-12T12:08:17.729" v="10320" actId="26606"/>
          <ac:spMkLst>
            <pc:docMk/>
            <pc:sldMk cId="3253588099" sldId="1191"/>
            <ac:spMk id="16" creationId="{9B7AD9F6-8CE7-4299-8FC6-328F4DCD3FF9}"/>
          </ac:spMkLst>
        </pc:spChg>
        <pc:spChg chg="add del">
          <ac:chgData name="Amy King" userId="dbf11869-4e0e-4f87-9ac8-bf03a9c6b8b4" providerId="ADAL" clId="{EE5C0173-489F-4102-AF94-8C191CF36523}" dt="2023-04-12T12:08:17.729" v="10320" actId="26606"/>
          <ac:spMkLst>
            <pc:docMk/>
            <pc:sldMk cId="3253588099" sldId="1191"/>
            <ac:spMk id="18" creationId="{F49775AF-8896-43EE-92C6-83497D6DC56F}"/>
          </ac:spMkLst>
        </pc:spChg>
        <pc:spChg chg="add">
          <ac:chgData name="Amy King" userId="dbf11869-4e0e-4f87-9ac8-bf03a9c6b8b4" providerId="ADAL" clId="{EE5C0173-489F-4102-AF94-8C191CF36523}" dt="2023-04-12T12:08:17.729" v="10320" actId="26606"/>
          <ac:spMkLst>
            <pc:docMk/>
            <pc:sldMk cId="3253588099" sldId="1191"/>
            <ac:spMk id="23" creationId="{04812C46-200A-4DEB-A05E-3ED6C68C2387}"/>
          </ac:spMkLst>
        </pc:spChg>
        <pc:picChg chg="add mod ord">
          <ac:chgData name="Amy King" userId="dbf11869-4e0e-4f87-9ac8-bf03a9c6b8b4" providerId="ADAL" clId="{EE5C0173-489F-4102-AF94-8C191CF36523}" dt="2023-04-12T12:08:17.729" v="10320" actId="26606"/>
          <ac:picMkLst>
            <pc:docMk/>
            <pc:sldMk cId="3253588099" sldId="1191"/>
            <ac:picMk id="11" creationId="{7ACCCFC2-153D-09E3-B323-7D87DCDDB5E7}"/>
          </ac:picMkLst>
        </pc:picChg>
      </pc:sldChg>
      <pc:sldChg chg="addSp delSp modSp new mod ord setBg modClrScheme setClrOvrMap chgLayout">
        <pc:chgData name="Amy King" userId="dbf11869-4e0e-4f87-9ac8-bf03a9c6b8b4" providerId="ADAL" clId="{EE5C0173-489F-4102-AF94-8C191CF36523}" dt="2023-04-12T12:59:01.272" v="10668" actId="207"/>
        <pc:sldMkLst>
          <pc:docMk/>
          <pc:sldMk cId="454344376" sldId="1192"/>
        </pc:sldMkLst>
        <pc:spChg chg="del">
          <ac:chgData name="Amy King" userId="dbf11869-4e0e-4f87-9ac8-bf03a9c6b8b4" providerId="ADAL" clId="{EE5C0173-489F-4102-AF94-8C191CF36523}" dt="2023-04-12T12:54:21.881" v="10493" actId="700"/>
          <ac:spMkLst>
            <pc:docMk/>
            <pc:sldMk cId="454344376" sldId="1192"/>
            <ac:spMk id="2" creationId="{375E5FDE-D9D6-BB09-5DBD-535209073474}"/>
          </ac:spMkLst>
        </pc:spChg>
        <pc:spChg chg="del">
          <ac:chgData name="Amy King" userId="dbf11869-4e0e-4f87-9ac8-bf03a9c6b8b4" providerId="ADAL" clId="{EE5C0173-489F-4102-AF94-8C191CF36523}" dt="2023-04-12T12:54:21.881" v="10493" actId="700"/>
          <ac:spMkLst>
            <pc:docMk/>
            <pc:sldMk cId="454344376" sldId="1192"/>
            <ac:spMk id="3" creationId="{0D37E1C7-4B85-5EF9-E557-29268394C433}"/>
          </ac:spMkLst>
        </pc:spChg>
        <pc:spChg chg="del">
          <ac:chgData name="Amy King" userId="dbf11869-4e0e-4f87-9ac8-bf03a9c6b8b4" providerId="ADAL" clId="{EE5C0173-489F-4102-AF94-8C191CF36523}" dt="2023-04-12T12:54:21.881" v="10493" actId="700"/>
          <ac:spMkLst>
            <pc:docMk/>
            <pc:sldMk cId="454344376" sldId="1192"/>
            <ac:spMk id="4" creationId="{B0F51D19-79A2-ECA5-B0FE-5B3514D238B0}"/>
          </ac:spMkLst>
        </pc:spChg>
        <pc:spChg chg="add mod">
          <ac:chgData name="Amy King" userId="dbf11869-4e0e-4f87-9ac8-bf03a9c6b8b4" providerId="ADAL" clId="{EE5C0173-489F-4102-AF94-8C191CF36523}" dt="2023-04-12T12:59:01.272" v="10668" actId="207"/>
          <ac:spMkLst>
            <pc:docMk/>
            <pc:sldMk cId="454344376" sldId="1192"/>
            <ac:spMk id="5" creationId="{3F767F5D-946D-3BBF-640C-5EC63FA0C5D7}"/>
          </ac:spMkLst>
        </pc:spChg>
        <pc:spChg chg="add del">
          <ac:chgData name="Amy King" userId="dbf11869-4e0e-4f87-9ac8-bf03a9c6b8b4" providerId="ADAL" clId="{EE5C0173-489F-4102-AF94-8C191CF36523}" dt="2023-04-12T12:57:27.811" v="10662" actId="26606"/>
          <ac:spMkLst>
            <pc:docMk/>
            <pc:sldMk cId="454344376" sldId="1192"/>
            <ac:spMk id="10" creationId="{934F1179-B481-4F9E-BCA3-AFB972070F83}"/>
          </ac:spMkLst>
        </pc:spChg>
        <pc:spChg chg="add del">
          <ac:chgData name="Amy King" userId="dbf11869-4e0e-4f87-9ac8-bf03a9c6b8b4" providerId="ADAL" clId="{EE5C0173-489F-4102-AF94-8C191CF36523}" dt="2023-04-12T12:57:27.811" v="10662" actId="26606"/>
          <ac:spMkLst>
            <pc:docMk/>
            <pc:sldMk cId="454344376" sldId="1192"/>
            <ac:spMk id="12" creationId="{827DC2C4-B485-428A-BF4A-472D2967F47F}"/>
          </ac:spMkLst>
        </pc:spChg>
        <pc:spChg chg="add del">
          <ac:chgData name="Amy King" userId="dbf11869-4e0e-4f87-9ac8-bf03a9c6b8b4" providerId="ADAL" clId="{EE5C0173-489F-4102-AF94-8C191CF36523}" dt="2023-04-12T12:57:27.811" v="10662" actId="26606"/>
          <ac:spMkLst>
            <pc:docMk/>
            <pc:sldMk cId="454344376" sldId="1192"/>
            <ac:spMk id="14" creationId="{EE04B5EB-F158-4507-90DD-BD23620C7CC9}"/>
          </ac:spMkLst>
        </pc:spChg>
        <pc:spChg chg="add del">
          <ac:chgData name="Amy King" userId="dbf11869-4e0e-4f87-9ac8-bf03a9c6b8b4" providerId="ADAL" clId="{EE5C0173-489F-4102-AF94-8C191CF36523}" dt="2023-04-12T12:57:27.805" v="10661" actId="26606"/>
          <ac:spMkLst>
            <pc:docMk/>
            <pc:sldMk cId="454344376" sldId="1192"/>
            <ac:spMk id="19" creationId="{66B332A4-D438-4773-A77F-5ED49A448D9D}"/>
          </ac:spMkLst>
        </pc:spChg>
        <pc:spChg chg="add del">
          <ac:chgData name="Amy King" userId="dbf11869-4e0e-4f87-9ac8-bf03a9c6b8b4" providerId="ADAL" clId="{EE5C0173-489F-4102-AF94-8C191CF36523}" dt="2023-04-12T12:57:27.805" v="10661" actId="26606"/>
          <ac:spMkLst>
            <pc:docMk/>
            <pc:sldMk cId="454344376" sldId="1192"/>
            <ac:spMk id="21" creationId="{DF9AD32D-FF05-44F4-BD4D-9CEE89B71EB9}"/>
          </ac:spMkLst>
        </pc:spChg>
        <pc:spChg chg="add">
          <ac:chgData name="Amy King" userId="dbf11869-4e0e-4f87-9ac8-bf03a9c6b8b4" providerId="ADAL" clId="{EE5C0173-489F-4102-AF94-8C191CF36523}" dt="2023-04-12T12:57:27.811" v="10662" actId="26606"/>
          <ac:spMkLst>
            <pc:docMk/>
            <pc:sldMk cId="454344376" sldId="1192"/>
            <ac:spMk id="23" creationId="{088D065B-39DA-4077-B9CF-E489CE4C0169}"/>
          </ac:spMkLst>
        </pc:spChg>
        <pc:spChg chg="add">
          <ac:chgData name="Amy King" userId="dbf11869-4e0e-4f87-9ac8-bf03a9c6b8b4" providerId="ADAL" clId="{EE5C0173-489F-4102-AF94-8C191CF36523}" dt="2023-04-12T12:57:27.811" v="10662" actId="26606"/>
          <ac:spMkLst>
            <pc:docMk/>
            <pc:sldMk cId="454344376" sldId="1192"/>
            <ac:spMk id="24" creationId="{C27D7A02-907B-496F-BA7E-AA3780733CA7}"/>
          </ac:spMkLst>
        </pc:spChg>
        <pc:spChg chg="add">
          <ac:chgData name="Amy King" userId="dbf11869-4e0e-4f87-9ac8-bf03a9c6b8b4" providerId="ADAL" clId="{EE5C0173-489F-4102-AF94-8C191CF36523}" dt="2023-04-12T12:57:27.811" v="10662" actId="26606"/>
          <ac:spMkLst>
            <pc:docMk/>
            <pc:sldMk cId="454344376" sldId="1192"/>
            <ac:spMk id="25" creationId="{0FBA5268-0AE7-4CAD-9537-D0EB09E76406}"/>
          </ac:spMkLst>
        </pc:spChg>
      </pc:sldChg>
      <pc:sldChg chg="addSp delSp modSp new mod ord setBg modClrScheme delDesignElem chgLayout">
        <pc:chgData name="Amy King" userId="dbf11869-4e0e-4f87-9ac8-bf03a9c6b8b4" providerId="ADAL" clId="{EE5C0173-489F-4102-AF94-8C191CF36523}" dt="2023-04-12T13:09:30.347" v="10874" actId="20577"/>
        <pc:sldMkLst>
          <pc:docMk/>
          <pc:sldMk cId="49524372" sldId="1193"/>
        </pc:sldMkLst>
        <pc:spChg chg="del mod ord">
          <ac:chgData name="Amy King" userId="dbf11869-4e0e-4f87-9ac8-bf03a9c6b8b4" providerId="ADAL" clId="{EE5C0173-489F-4102-AF94-8C191CF36523}" dt="2023-04-12T13:05:28.521" v="10711" actId="700"/>
          <ac:spMkLst>
            <pc:docMk/>
            <pc:sldMk cId="49524372" sldId="1193"/>
            <ac:spMk id="2" creationId="{3813BD7E-8043-AB81-3DA5-0D1BB6693C27}"/>
          </ac:spMkLst>
        </pc:spChg>
        <pc:spChg chg="del mod ord">
          <ac:chgData name="Amy King" userId="dbf11869-4e0e-4f87-9ac8-bf03a9c6b8b4" providerId="ADAL" clId="{EE5C0173-489F-4102-AF94-8C191CF36523}" dt="2023-04-12T13:05:28.521" v="10711" actId="700"/>
          <ac:spMkLst>
            <pc:docMk/>
            <pc:sldMk cId="49524372" sldId="1193"/>
            <ac:spMk id="3" creationId="{FCB221EE-3531-3646-650C-A4985CDAF975}"/>
          </ac:spMkLst>
        </pc:spChg>
        <pc:spChg chg="del">
          <ac:chgData name="Amy King" userId="dbf11869-4e0e-4f87-9ac8-bf03a9c6b8b4" providerId="ADAL" clId="{EE5C0173-489F-4102-AF94-8C191CF36523}" dt="2023-04-12T13:05:28.521" v="10711" actId="700"/>
          <ac:spMkLst>
            <pc:docMk/>
            <pc:sldMk cId="49524372" sldId="1193"/>
            <ac:spMk id="4" creationId="{878F2BCC-4B17-6EE4-CEE0-E74CF7C6CB0C}"/>
          </ac:spMkLst>
        </pc:spChg>
        <pc:spChg chg="add del mod ord">
          <ac:chgData name="Amy King" userId="dbf11869-4e0e-4f87-9ac8-bf03a9c6b8b4" providerId="ADAL" clId="{EE5C0173-489F-4102-AF94-8C191CF36523}" dt="2023-04-12T13:08:59.953" v="10837" actId="478"/>
          <ac:spMkLst>
            <pc:docMk/>
            <pc:sldMk cId="49524372" sldId="1193"/>
            <ac:spMk id="5" creationId="{9C0F5A99-8768-9302-77D6-0FACB6442BA5}"/>
          </ac:spMkLst>
        </pc:spChg>
        <pc:spChg chg="add del mod ord">
          <ac:chgData name="Amy King" userId="dbf11869-4e0e-4f87-9ac8-bf03a9c6b8b4" providerId="ADAL" clId="{EE5C0173-489F-4102-AF94-8C191CF36523}" dt="2023-04-12T13:09:19.195" v="10841" actId="700"/>
          <ac:spMkLst>
            <pc:docMk/>
            <pc:sldMk cId="49524372" sldId="1193"/>
            <ac:spMk id="6" creationId="{BBBF26C2-9D61-74F2-EBD5-6FC5D0EE5184}"/>
          </ac:spMkLst>
        </pc:spChg>
        <pc:spChg chg="add del mod ord">
          <ac:chgData name="Amy King" userId="dbf11869-4e0e-4f87-9ac8-bf03a9c6b8b4" providerId="ADAL" clId="{EE5C0173-489F-4102-AF94-8C191CF36523}" dt="2023-04-12T13:05:56.772" v="10752" actId="478"/>
          <ac:spMkLst>
            <pc:docMk/>
            <pc:sldMk cId="49524372" sldId="1193"/>
            <ac:spMk id="7" creationId="{7F5C0F7C-2305-5CE5-38E9-FE12FF0380F6}"/>
          </ac:spMkLst>
        </pc:spChg>
        <pc:spChg chg="add del mod">
          <ac:chgData name="Amy King" userId="dbf11869-4e0e-4f87-9ac8-bf03a9c6b8b4" providerId="ADAL" clId="{EE5C0173-489F-4102-AF94-8C191CF36523}" dt="2023-04-12T13:09:19.195" v="10841" actId="700"/>
          <ac:spMkLst>
            <pc:docMk/>
            <pc:sldMk cId="49524372" sldId="1193"/>
            <ac:spMk id="11" creationId="{764C9395-F836-4480-415B-9BAB43A01DB8}"/>
          </ac:spMkLst>
        </pc:spChg>
        <pc:spChg chg="add mod ord">
          <ac:chgData name="Amy King" userId="dbf11869-4e0e-4f87-9ac8-bf03a9c6b8b4" providerId="ADAL" clId="{EE5C0173-489F-4102-AF94-8C191CF36523}" dt="2023-04-12T13:09:30.347" v="10874" actId="20577"/>
          <ac:spMkLst>
            <pc:docMk/>
            <pc:sldMk cId="49524372" sldId="1193"/>
            <ac:spMk id="12" creationId="{CF2851D2-ACB7-41F1-E2B8-53AF58D447DA}"/>
          </ac:spMkLst>
        </pc:spChg>
        <pc:spChg chg="add del">
          <ac:chgData name="Amy King" userId="dbf11869-4e0e-4f87-9ac8-bf03a9c6b8b4" providerId="ADAL" clId="{EE5C0173-489F-4102-AF94-8C191CF36523}" dt="2023-04-12T13:09:19.195" v="10841" actId="700"/>
          <ac:spMkLst>
            <pc:docMk/>
            <pc:sldMk cId="49524372" sldId="1193"/>
            <ac:spMk id="14" creationId="{ECC07320-C2CA-4E29-8481-9D9E143C7788}"/>
          </ac:spMkLst>
        </pc:spChg>
        <pc:picChg chg="add mod">
          <ac:chgData name="Amy King" userId="dbf11869-4e0e-4f87-9ac8-bf03a9c6b8b4" providerId="ADAL" clId="{EE5C0173-489F-4102-AF94-8C191CF36523}" dt="2023-04-12T13:09:07.916" v="10840" actId="1076"/>
          <ac:picMkLst>
            <pc:docMk/>
            <pc:sldMk cId="49524372" sldId="1193"/>
            <ac:picMk id="9" creationId="{868DB469-1854-B241-674A-AF3EEF1CB84C}"/>
          </ac:picMkLst>
        </pc:picChg>
      </pc:sldChg>
      <pc:sldChg chg="addSp delSp modSp new mod ord setBg modClrScheme chgLayout">
        <pc:chgData name="Amy King" userId="dbf11869-4e0e-4f87-9ac8-bf03a9c6b8b4" providerId="ADAL" clId="{EE5C0173-489F-4102-AF94-8C191CF36523}" dt="2023-04-13T16:31:47.783" v="13297" actId="20577"/>
        <pc:sldMkLst>
          <pc:docMk/>
          <pc:sldMk cId="3585568678" sldId="1194"/>
        </pc:sldMkLst>
        <pc:spChg chg="del mod ord">
          <ac:chgData name="Amy King" userId="dbf11869-4e0e-4f87-9ac8-bf03a9c6b8b4" providerId="ADAL" clId="{EE5C0173-489F-4102-AF94-8C191CF36523}" dt="2023-04-13T15:49:58.084" v="11141" actId="700"/>
          <ac:spMkLst>
            <pc:docMk/>
            <pc:sldMk cId="3585568678" sldId="1194"/>
            <ac:spMk id="2" creationId="{4096AB28-1D8C-32B8-E67E-3E1DB79E1973}"/>
          </ac:spMkLst>
        </pc:spChg>
        <pc:spChg chg="del">
          <ac:chgData name="Amy King" userId="dbf11869-4e0e-4f87-9ac8-bf03a9c6b8b4" providerId="ADAL" clId="{EE5C0173-489F-4102-AF94-8C191CF36523}" dt="2023-04-13T15:49:58.084" v="11141" actId="700"/>
          <ac:spMkLst>
            <pc:docMk/>
            <pc:sldMk cId="3585568678" sldId="1194"/>
            <ac:spMk id="3" creationId="{95E725AB-4D5F-E5A8-D977-7CB1CF159497}"/>
          </ac:spMkLst>
        </pc:spChg>
        <pc:spChg chg="del mod ord">
          <ac:chgData name="Amy King" userId="dbf11869-4e0e-4f87-9ac8-bf03a9c6b8b4" providerId="ADAL" clId="{EE5C0173-489F-4102-AF94-8C191CF36523}" dt="2023-04-13T15:49:58.084" v="11141" actId="700"/>
          <ac:spMkLst>
            <pc:docMk/>
            <pc:sldMk cId="3585568678" sldId="1194"/>
            <ac:spMk id="4" creationId="{AE4430D7-8893-4048-F458-63289A48DFFC}"/>
          </ac:spMkLst>
        </pc:spChg>
        <pc:spChg chg="del">
          <ac:chgData name="Amy King" userId="dbf11869-4e0e-4f87-9ac8-bf03a9c6b8b4" providerId="ADAL" clId="{EE5C0173-489F-4102-AF94-8C191CF36523}" dt="2023-04-13T15:49:58.084" v="11141" actId="700"/>
          <ac:spMkLst>
            <pc:docMk/>
            <pc:sldMk cId="3585568678" sldId="1194"/>
            <ac:spMk id="5" creationId="{6A28B6A6-1121-05EC-7A31-DCC1302F1657}"/>
          </ac:spMkLst>
        </pc:spChg>
        <pc:spChg chg="add del mod ord">
          <ac:chgData name="Amy King" userId="dbf11869-4e0e-4f87-9ac8-bf03a9c6b8b4" providerId="ADAL" clId="{EE5C0173-489F-4102-AF94-8C191CF36523}" dt="2023-04-13T15:50:41.562" v="11142" actId="700"/>
          <ac:spMkLst>
            <pc:docMk/>
            <pc:sldMk cId="3585568678" sldId="1194"/>
            <ac:spMk id="6" creationId="{8904FF2D-A3BA-0E36-E9A1-DF2C5DE314F1}"/>
          </ac:spMkLst>
        </pc:spChg>
        <pc:spChg chg="add del mod ord">
          <ac:chgData name="Amy King" userId="dbf11869-4e0e-4f87-9ac8-bf03a9c6b8b4" providerId="ADAL" clId="{EE5C0173-489F-4102-AF94-8C191CF36523}" dt="2023-04-13T15:50:41.562" v="11142" actId="700"/>
          <ac:spMkLst>
            <pc:docMk/>
            <pc:sldMk cId="3585568678" sldId="1194"/>
            <ac:spMk id="7" creationId="{04E72AF0-5ED5-65D8-B5B9-DC5C431B66AB}"/>
          </ac:spMkLst>
        </pc:spChg>
        <pc:spChg chg="add del mod ord">
          <ac:chgData name="Amy King" userId="dbf11869-4e0e-4f87-9ac8-bf03a9c6b8b4" providerId="ADAL" clId="{EE5C0173-489F-4102-AF94-8C191CF36523}" dt="2023-04-13T15:51:06.302" v="11143" actId="700"/>
          <ac:spMkLst>
            <pc:docMk/>
            <pc:sldMk cId="3585568678" sldId="1194"/>
            <ac:spMk id="8" creationId="{C1078383-D9E7-8793-CC86-10A68F2617C5}"/>
          </ac:spMkLst>
        </pc:spChg>
        <pc:spChg chg="add del mod ord">
          <ac:chgData name="Amy King" userId="dbf11869-4e0e-4f87-9ac8-bf03a9c6b8b4" providerId="ADAL" clId="{EE5C0173-489F-4102-AF94-8C191CF36523}" dt="2023-04-13T15:51:06.302" v="11143" actId="700"/>
          <ac:spMkLst>
            <pc:docMk/>
            <pc:sldMk cId="3585568678" sldId="1194"/>
            <ac:spMk id="9" creationId="{206E5FE1-7CEA-8B82-80D5-9A22ED28B450}"/>
          </ac:spMkLst>
        </pc:spChg>
        <pc:spChg chg="add del mod ord">
          <ac:chgData name="Amy King" userId="dbf11869-4e0e-4f87-9ac8-bf03a9c6b8b4" providerId="ADAL" clId="{EE5C0173-489F-4102-AF94-8C191CF36523}" dt="2023-04-13T15:51:06.302" v="11143" actId="700"/>
          <ac:spMkLst>
            <pc:docMk/>
            <pc:sldMk cId="3585568678" sldId="1194"/>
            <ac:spMk id="10" creationId="{A9DC7EBA-8B12-01B3-523F-CA5BC079BA0E}"/>
          </ac:spMkLst>
        </pc:spChg>
        <pc:spChg chg="add del mod ord">
          <ac:chgData name="Amy King" userId="dbf11869-4e0e-4f87-9ac8-bf03a9c6b8b4" providerId="ADAL" clId="{EE5C0173-489F-4102-AF94-8C191CF36523}" dt="2023-04-13T15:51:06.302" v="11143" actId="700"/>
          <ac:spMkLst>
            <pc:docMk/>
            <pc:sldMk cId="3585568678" sldId="1194"/>
            <ac:spMk id="11" creationId="{1C9F6A4F-71B2-41CC-3559-F3B8008A09BC}"/>
          </ac:spMkLst>
        </pc:spChg>
        <pc:spChg chg="add del mod ord">
          <ac:chgData name="Amy King" userId="dbf11869-4e0e-4f87-9ac8-bf03a9c6b8b4" providerId="ADAL" clId="{EE5C0173-489F-4102-AF94-8C191CF36523}" dt="2023-04-13T15:51:06.302" v="11143" actId="700"/>
          <ac:spMkLst>
            <pc:docMk/>
            <pc:sldMk cId="3585568678" sldId="1194"/>
            <ac:spMk id="12" creationId="{1513252F-9B99-4962-D85F-1F1CC873A1DA}"/>
          </ac:spMkLst>
        </pc:spChg>
        <pc:spChg chg="add del mod ord">
          <ac:chgData name="Amy King" userId="dbf11869-4e0e-4f87-9ac8-bf03a9c6b8b4" providerId="ADAL" clId="{EE5C0173-489F-4102-AF94-8C191CF36523}" dt="2023-04-13T15:51:06.302" v="11143" actId="700"/>
          <ac:spMkLst>
            <pc:docMk/>
            <pc:sldMk cId="3585568678" sldId="1194"/>
            <ac:spMk id="13" creationId="{029A3AFD-B18E-13C2-00EF-79D28FB28E48}"/>
          </ac:spMkLst>
        </pc:spChg>
        <pc:spChg chg="add mod ord">
          <ac:chgData name="Amy King" userId="dbf11869-4e0e-4f87-9ac8-bf03a9c6b8b4" providerId="ADAL" clId="{EE5C0173-489F-4102-AF94-8C191CF36523}" dt="2023-04-13T16:04:20.146" v="11810" actId="2711"/>
          <ac:spMkLst>
            <pc:docMk/>
            <pc:sldMk cId="3585568678" sldId="1194"/>
            <ac:spMk id="14" creationId="{7FC2FE29-8839-CEF0-4020-EEEF71575E5F}"/>
          </ac:spMkLst>
        </pc:spChg>
        <pc:spChg chg="add mod ord">
          <ac:chgData name="Amy King" userId="dbf11869-4e0e-4f87-9ac8-bf03a9c6b8b4" providerId="ADAL" clId="{EE5C0173-489F-4102-AF94-8C191CF36523}" dt="2023-04-13T16:31:47.783" v="13297" actId="20577"/>
          <ac:spMkLst>
            <pc:docMk/>
            <pc:sldMk cId="3585568678" sldId="1194"/>
            <ac:spMk id="15" creationId="{BDC44A39-10AA-7FDA-7140-50E7D75FB065}"/>
          </ac:spMkLst>
        </pc:spChg>
        <pc:spChg chg="add">
          <ac:chgData name="Amy King" userId="dbf11869-4e0e-4f87-9ac8-bf03a9c6b8b4" providerId="ADAL" clId="{EE5C0173-489F-4102-AF94-8C191CF36523}" dt="2023-04-13T16:04:02.830" v="11808" actId="26606"/>
          <ac:spMkLst>
            <pc:docMk/>
            <pc:sldMk cId="3585568678" sldId="1194"/>
            <ac:spMk id="19" creationId="{9427AF5F-9A0E-42B7-A252-FD64C9885F9C}"/>
          </ac:spMkLst>
        </pc:spChg>
        <pc:spChg chg="add del">
          <ac:chgData name="Amy King" userId="dbf11869-4e0e-4f87-9ac8-bf03a9c6b8b4" providerId="ADAL" clId="{EE5C0173-489F-4102-AF94-8C191CF36523}" dt="2023-04-13T16:03:56.886" v="11803" actId="26606"/>
          <ac:spMkLst>
            <pc:docMk/>
            <pc:sldMk cId="3585568678" sldId="1194"/>
            <ac:spMk id="22" creationId="{04812C46-200A-4DEB-A05E-3ED6C68C2387}"/>
          </ac:spMkLst>
        </pc:spChg>
        <pc:spChg chg="add del">
          <ac:chgData name="Amy King" userId="dbf11869-4e0e-4f87-9ac8-bf03a9c6b8b4" providerId="ADAL" clId="{EE5C0173-489F-4102-AF94-8C191CF36523}" dt="2023-04-13T16:03:56.886" v="11803" actId="26606"/>
          <ac:spMkLst>
            <pc:docMk/>
            <pc:sldMk cId="3585568678" sldId="1194"/>
            <ac:spMk id="24" creationId="{D1EA859B-E555-4109-94F3-6700E046E008}"/>
          </ac:spMkLst>
        </pc:spChg>
        <pc:spChg chg="add del">
          <ac:chgData name="Amy King" userId="dbf11869-4e0e-4f87-9ac8-bf03a9c6b8b4" providerId="ADAL" clId="{EE5C0173-489F-4102-AF94-8C191CF36523}" dt="2023-04-13T16:03:59.733" v="11805" actId="26606"/>
          <ac:spMkLst>
            <pc:docMk/>
            <pc:sldMk cId="3585568678" sldId="1194"/>
            <ac:spMk id="26" creationId="{80DF40B2-80F7-4E71-B46C-284163F3654A}"/>
          </ac:spMkLst>
        </pc:spChg>
        <pc:picChg chg="add mod ord">
          <ac:chgData name="Amy King" userId="dbf11869-4e0e-4f87-9ac8-bf03a9c6b8b4" providerId="ADAL" clId="{EE5C0173-489F-4102-AF94-8C191CF36523}" dt="2023-04-13T16:04:02.830" v="11808" actId="26606"/>
          <ac:picMkLst>
            <pc:docMk/>
            <pc:sldMk cId="3585568678" sldId="1194"/>
            <ac:picMk id="17" creationId="{3F11ADA7-9DA0-3F4F-D002-52291FA34ACA}"/>
          </ac:picMkLst>
        </pc:picChg>
      </pc:sldChg>
      <pc:sldChg chg="addSp delSp modSp new del mod ord modClrScheme chgLayout">
        <pc:chgData name="Amy King" userId="dbf11869-4e0e-4f87-9ac8-bf03a9c6b8b4" providerId="ADAL" clId="{EE5C0173-489F-4102-AF94-8C191CF36523}" dt="2023-04-13T15:49:23.374" v="11135" actId="2696"/>
        <pc:sldMkLst>
          <pc:docMk/>
          <pc:sldMk cId="4079446496" sldId="1194"/>
        </pc:sldMkLst>
        <pc:spChg chg="del mod ord">
          <ac:chgData name="Amy King" userId="dbf11869-4e0e-4f87-9ac8-bf03a9c6b8b4" providerId="ADAL" clId="{EE5C0173-489F-4102-AF94-8C191CF36523}" dt="2023-04-13T15:42:06.259" v="11091" actId="700"/>
          <ac:spMkLst>
            <pc:docMk/>
            <pc:sldMk cId="4079446496" sldId="1194"/>
            <ac:spMk id="2" creationId="{B4CC9A37-2FE4-F936-2EAD-FCD271C5D9EC}"/>
          </ac:spMkLst>
        </pc:spChg>
        <pc:spChg chg="del mod ord">
          <ac:chgData name="Amy King" userId="dbf11869-4e0e-4f87-9ac8-bf03a9c6b8b4" providerId="ADAL" clId="{EE5C0173-489F-4102-AF94-8C191CF36523}" dt="2023-04-13T15:42:06.259" v="11091" actId="700"/>
          <ac:spMkLst>
            <pc:docMk/>
            <pc:sldMk cId="4079446496" sldId="1194"/>
            <ac:spMk id="3" creationId="{6A0A19B9-BB2A-C39B-5D30-9085C137D07D}"/>
          </ac:spMkLst>
        </pc:spChg>
        <pc:spChg chg="del mod ord">
          <ac:chgData name="Amy King" userId="dbf11869-4e0e-4f87-9ac8-bf03a9c6b8b4" providerId="ADAL" clId="{EE5C0173-489F-4102-AF94-8C191CF36523}" dt="2023-04-13T15:42:06.259" v="11091" actId="700"/>
          <ac:spMkLst>
            <pc:docMk/>
            <pc:sldMk cId="4079446496" sldId="1194"/>
            <ac:spMk id="4" creationId="{5C2BDFEB-8067-400E-78AE-5CACFF21B9D0}"/>
          </ac:spMkLst>
        </pc:spChg>
        <pc:spChg chg="del">
          <ac:chgData name="Amy King" userId="dbf11869-4e0e-4f87-9ac8-bf03a9c6b8b4" providerId="ADAL" clId="{EE5C0173-489F-4102-AF94-8C191CF36523}" dt="2023-04-13T15:42:06.259" v="11091" actId="700"/>
          <ac:spMkLst>
            <pc:docMk/>
            <pc:sldMk cId="4079446496" sldId="1194"/>
            <ac:spMk id="5" creationId="{0E5792FD-3ACA-46FB-A7F1-9B302396E316}"/>
          </ac:spMkLst>
        </pc:spChg>
        <pc:spChg chg="add del mod ord">
          <ac:chgData name="Amy King" userId="dbf11869-4e0e-4f87-9ac8-bf03a9c6b8b4" providerId="ADAL" clId="{EE5C0173-489F-4102-AF94-8C191CF36523}" dt="2023-04-13T15:48:00.365" v="11132" actId="700"/>
          <ac:spMkLst>
            <pc:docMk/>
            <pc:sldMk cId="4079446496" sldId="1194"/>
            <ac:spMk id="6" creationId="{01797A49-2656-7F5B-5CAE-EADEC37D59E8}"/>
          </ac:spMkLst>
        </pc:spChg>
        <pc:spChg chg="add del mod ord">
          <ac:chgData name="Amy King" userId="dbf11869-4e0e-4f87-9ac8-bf03a9c6b8b4" providerId="ADAL" clId="{EE5C0173-489F-4102-AF94-8C191CF36523}" dt="2023-04-13T15:48:00.365" v="11132" actId="700"/>
          <ac:spMkLst>
            <pc:docMk/>
            <pc:sldMk cId="4079446496" sldId="1194"/>
            <ac:spMk id="7" creationId="{015033C9-E778-DBD4-CA18-591E92BF13C4}"/>
          </ac:spMkLst>
        </pc:spChg>
        <pc:spChg chg="add del mod ord">
          <ac:chgData name="Amy King" userId="dbf11869-4e0e-4f87-9ac8-bf03a9c6b8b4" providerId="ADAL" clId="{EE5C0173-489F-4102-AF94-8C191CF36523}" dt="2023-04-13T15:48:00.365" v="11132" actId="700"/>
          <ac:spMkLst>
            <pc:docMk/>
            <pc:sldMk cId="4079446496" sldId="1194"/>
            <ac:spMk id="8" creationId="{7C48D2EF-5400-8160-0E87-0F3698226E21}"/>
          </ac:spMkLst>
        </pc:spChg>
        <pc:spChg chg="add mod">
          <ac:chgData name="Amy King" userId="dbf11869-4e0e-4f87-9ac8-bf03a9c6b8b4" providerId="ADAL" clId="{EE5C0173-489F-4102-AF94-8C191CF36523}" dt="2023-04-13T15:46:53.656" v="11129"/>
          <ac:spMkLst>
            <pc:docMk/>
            <pc:sldMk cId="4079446496" sldId="1194"/>
            <ac:spMk id="9" creationId="{40A88481-A77B-2DFA-6A81-99A19978CFD5}"/>
          </ac:spMkLst>
        </pc:spChg>
        <pc:spChg chg="add del mod ord">
          <ac:chgData name="Amy King" userId="dbf11869-4e0e-4f87-9ac8-bf03a9c6b8b4" providerId="ADAL" clId="{EE5C0173-489F-4102-AF94-8C191CF36523}" dt="2023-04-13T15:47:43.763" v="11131" actId="700"/>
          <ac:spMkLst>
            <pc:docMk/>
            <pc:sldMk cId="4079446496" sldId="1194"/>
            <ac:spMk id="10" creationId="{9A1EDA16-93C8-9C7C-3156-7C051ECFE9BC}"/>
          </ac:spMkLst>
        </pc:spChg>
        <pc:spChg chg="add del mod ord">
          <ac:chgData name="Amy King" userId="dbf11869-4e0e-4f87-9ac8-bf03a9c6b8b4" providerId="ADAL" clId="{EE5C0173-489F-4102-AF94-8C191CF36523}" dt="2023-04-13T15:47:43.763" v="11131" actId="700"/>
          <ac:spMkLst>
            <pc:docMk/>
            <pc:sldMk cId="4079446496" sldId="1194"/>
            <ac:spMk id="11" creationId="{DD53E4B2-0ABC-6ADE-DD25-704322CEBD25}"/>
          </ac:spMkLst>
        </pc:spChg>
        <pc:spChg chg="add del mod ord">
          <ac:chgData name="Amy King" userId="dbf11869-4e0e-4f87-9ac8-bf03a9c6b8b4" providerId="ADAL" clId="{EE5C0173-489F-4102-AF94-8C191CF36523}" dt="2023-04-13T15:48:10.650" v="11133" actId="700"/>
          <ac:spMkLst>
            <pc:docMk/>
            <pc:sldMk cId="4079446496" sldId="1194"/>
            <ac:spMk id="12" creationId="{43B41070-3786-EC21-D7A7-03ABB9C1A96E}"/>
          </ac:spMkLst>
        </pc:spChg>
        <pc:spChg chg="add del mod ord">
          <ac:chgData name="Amy King" userId="dbf11869-4e0e-4f87-9ac8-bf03a9c6b8b4" providerId="ADAL" clId="{EE5C0173-489F-4102-AF94-8C191CF36523}" dt="2023-04-13T15:49:00.388" v="11134" actId="700"/>
          <ac:spMkLst>
            <pc:docMk/>
            <pc:sldMk cId="4079446496" sldId="1194"/>
            <ac:spMk id="13" creationId="{AE07BF39-69BA-CB02-F72B-37D51AF97212}"/>
          </ac:spMkLst>
        </pc:spChg>
        <pc:spChg chg="add del mod ord">
          <ac:chgData name="Amy King" userId="dbf11869-4e0e-4f87-9ac8-bf03a9c6b8b4" providerId="ADAL" clId="{EE5C0173-489F-4102-AF94-8C191CF36523}" dt="2023-04-13T15:49:00.388" v="11134" actId="700"/>
          <ac:spMkLst>
            <pc:docMk/>
            <pc:sldMk cId="4079446496" sldId="1194"/>
            <ac:spMk id="14" creationId="{3B00A130-1453-CEE7-E9EB-65EBCC149D56}"/>
          </ac:spMkLst>
        </pc:spChg>
        <pc:spChg chg="add del mod ord">
          <ac:chgData name="Amy King" userId="dbf11869-4e0e-4f87-9ac8-bf03a9c6b8b4" providerId="ADAL" clId="{EE5C0173-489F-4102-AF94-8C191CF36523}" dt="2023-04-13T15:49:00.388" v="11134" actId="700"/>
          <ac:spMkLst>
            <pc:docMk/>
            <pc:sldMk cId="4079446496" sldId="1194"/>
            <ac:spMk id="15" creationId="{8B97105B-A911-CE1A-F0C9-744DFFBBD8CA}"/>
          </ac:spMkLst>
        </pc:spChg>
        <pc:spChg chg="add mod ord">
          <ac:chgData name="Amy King" userId="dbf11869-4e0e-4f87-9ac8-bf03a9c6b8b4" providerId="ADAL" clId="{EE5C0173-489F-4102-AF94-8C191CF36523}" dt="2023-04-13T15:49:00.388" v="11134" actId="700"/>
          <ac:spMkLst>
            <pc:docMk/>
            <pc:sldMk cId="4079446496" sldId="1194"/>
            <ac:spMk id="16" creationId="{D66F2919-C5FF-0220-D262-05B101D14EDE}"/>
          </ac:spMkLst>
        </pc:spChg>
      </pc:sldChg>
      <pc:sldMasterChg chg="delSldLayout">
        <pc:chgData name="Amy King" userId="dbf11869-4e0e-4f87-9ac8-bf03a9c6b8b4" providerId="ADAL" clId="{EE5C0173-489F-4102-AF94-8C191CF36523}" dt="2023-04-11T12:21:02.499" v="9850" actId="2696"/>
        <pc:sldMasterMkLst>
          <pc:docMk/>
          <pc:sldMasterMk cId="1931390645" sldId="2147485322"/>
        </pc:sldMasterMkLst>
        <pc:sldLayoutChg chg="del">
          <pc:chgData name="Amy King" userId="dbf11869-4e0e-4f87-9ac8-bf03a9c6b8b4" providerId="ADAL" clId="{EE5C0173-489F-4102-AF94-8C191CF36523}" dt="2023-04-11T12:21:02.499" v="9850" actId="2696"/>
          <pc:sldLayoutMkLst>
            <pc:docMk/>
            <pc:sldMasterMk cId="1931390645" sldId="2147485322"/>
            <pc:sldLayoutMk cId="2852744618" sldId="2147485341"/>
          </pc:sldLayoutMkLst>
        </pc:sldLayoutChg>
      </pc:sldMasterChg>
      <pc:sldMasterChg chg="delSldLayout">
        <pc:chgData name="Amy King" userId="dbf11869-4e0e-4f87-9ac8-bf03a9c6b8b4" providerId="ADAL" clId="{EE5C0173-489F-4102-AF94-8C191CF36523}" dt="2023-04-13T15:41:35.073" v="11077" actId="2696"/>
        <pc:sldMasterMkLst>
          <pc:docMk/>
          <pc:sldMasterMk cId="3032506219" sldId="2147485343"/>
        </pc:sldMasterMkLst>
        <pc:sldLayoutChg chg="del">
          <pc:chgData name="Amy King" userId="dbf11869-4e0e-4f87-9ac8-bf03a9c6b8b4" providerId="ADAL" clId="{EE5C0173-489F-4102-AF94-8C191CF36523}" dt="2023-04-13T15:41:35.073" v="11077" actId="2696"/>
          <pc:sldLayoutMkLst>
            <pc:docMk/>
            <pc:sldMasterMk cId="3032506219" sldId="2147485343"/>
            <pc:sldLayoutMk cId="1784423888" sldId="2147485400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EEEE4-6B9A-4813-B441-C5FABFA4D8F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01E80AE-EA35-4746-A18D-8D97AB0970E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>
              <a:solidFill>
                <a:schemeClr val="bg1"/>
              </a:solidFill>
            </a:rPr>
            <a:t>Connect with your local Chamber of Commerce or workforce development agency</a:t>
          </a:r>
        </a:p>
      </dgm:t>
    </dgm:pt>
    <dgm:pt modelId="{16F41F16-5436-4771-85B4-FE510268A74B}" type="parTrans" cxnId="{82DFAC2C-6DEC-42A9-9AC3-91C7D08E3C61}">
      <dgm:prSet/>
      <dgm:spPr/>
      <dgm:t>
        <a:bodyPr/>
        <a:lstStyle/>
        <a:p>
          <a:endParaRPr lang="en-US"/>
        </a:p>
      </dgm:t>
    </dgm:pt>
    <dgm:pt modelId="{BE0C2C9A-0C87-4291-A156-8ED474A2CB0A}" type="sibTrans" cxnId="{82DFAC2C-6DEC-42A9-9AC3-91C7D08E3C61}">
      <dgm:prSet/>
      <dgm:spPr/>
      <dgm:t>
        <a:bodyPr/>
        <a:lstStyle/>
        <a:p>
          <a:endParaRPr lang="en-US"/>
        </a:p>
      </dgm:t>
    </dgm:pt>
    <dgm:pt modelId="{C5F78A59-1926-4339-883B-F8E619127E6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>
              <a:solidFill>
                <a:schemeClr val="bg1"/>
              </a:solidFill>
            </a:rPr>
            <a:t>Join a business Advisory Council – (Employers)</a:t>
          </a:r>
        </a:p>
      </dgm:t>
    </dgm:pt>
    <dgm:pt modelId="{BC46FF4C-F471-4D3C-9840-F9116D1B10A9}" type="parTrans" cxnId="{60AC7B0A-D868-4482-B781-853BAA73D6FA}">
      <dgm:prSet/>
      <dgm:spPr/>
      <dgm:t>
        <a:bodyPr/>
        <a:lstStyle/>
        <a:p>
          <a:endParaRPr lang="en-US"/>
        </a:p>
      </dgm:t>
    </dgm:pt>
    <dgm:pt modelId="{4C69428E-4CA2-457E-AF79-FB794761D7F4}" type="sibTrans" cxnId="{60AC7B0A-D868-4482-B781-853BAA73D6FA}">
      <dgm:prSet/>
      <dgm:spPr/>
      <dgm:t>
        <a:bodyPr/>
        <a:lstStyle/>
        <a:p>
          <a:endParaRPr lang="en-US"/>
        </a:p>
      </dgm:t>
    </dgm:pt>
    <dgm:pt modelId="{97EDA947-E4F7-47DA-BDD9-4047E08D223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>
              <a:solidFill>
                <a:schemeClr val="bg1"/>
              </a:solidFill>
            </a:rPr>
            <a:t>Attend an ACTE, Ohio ACTE, or Ohio Dept. of Education webinar or event </a:t>
          </a:r>
        </a:p>
      </dgm:t>
    </dgm:pt>
    <dgm:pt modelId="{9D1706C3-09B0-4E17-B246-6BAA5D51E996}" type="parTrans" cxnId="{15E81644-4CC6-4DC2-A533-7AD12F0A84C6}">
      <dgm:prSet/>
      <dgm:spPr/>
      <dgm:t>
        <a:bodyPr/>
        <a:lstStyle/>
        <a:p>
          <a:endParaRPr lang="en-US"/>
        </a:p>
      </dgm:t>
    </dgm:pt>
    <dgm:pt modelId="{DA62221B-E18B-42AC-ABBD-86D1F6BF2992}" type="sibTrans" cxnId="{15E81644-4CC6-4DC2-A533-7AD12F0A84C6}">
      <dgm:prSet/>
      <dgm:spPr/>
      <dgm:t>
        <a:bodyPr/>
        <a:lstStyle/>
        <a:p>
          <a:endParaRPr lang="en-US"/>
        </a:p>
      </dgm:t>
    </dgm:pt>
    <dgm:pt modelId="{1F2C2E8D-B78A-486D-8A49-1863D56CB08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>
              <a:solidFill>
                <a:schemeClr val="bg1"/>
              </a:solidFill>
            </a:rPr>
            <a:t>Reach out to your local Educational Service center </a:t>
          </a:r>
        </a:p>
      </dgm:t>
    </dgm:pt>
    <dgm:pt modelId="{08B57EC5-BE74-483B-9385-5FF94AE2FD9C}" type="parTrans" cxnId="{4C3586A1-F145-4ADC-95D4-C4D9B5606AEF}">
      <dgm:prSet/>
      <dgm:spPr/>
      <dgm:t>
        <a:bodyPr/>
        <a:lstStyle/>
        <a:p>
          <a:endParaRPr lang="en-US"/>
        </a:p>
      </dgm:t>
    </dgm:pt>
    <dgm:pt modelId="{56AFB6B1-7327-4CB3-838A-64ECFED39E97}" type="sibTrans" cxnId="{4C3586A1-F145-4ADC-95D4-C4D9B5606AEF}">
      <dgm:prSet/>
      <dgm:spPr/>
      <dgm:t>
        <a:bodyPr/>
        <a:lstStyle/>
        <a:p>
          <a:endParaRPr lang="en-US"/>
        </a:p>
      </dgm:t>
    </dgm:pt>
    <dgm:pt modelId="{8843A08D-4712-4385-80D7-4711E735F67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>
              <a:solidFill>
                <a:schemeClr val="bg1"/>
              </a:solidFill>
            </a:rPr>
            <a:t>Host a community career/talent forum </a:t>
          </a:r>
          <a:endParaRPr lang="en-US" sz="1600" dirty="0">
            <a:solidFill>
              <a:schemeClr val="bg1"/>
            </a:solidFill>
          </a:endParaRPr>
        </a:p>
      </dgm:t>
    </dgm:pt>
    <dgm:pt modelId="{87723D0B-6030-4381-9848-BA38FE246DAC}" type="parTrans" cxnId="{A8578F48-9F45-47DA-A30E-0C29AD921A8E}">
      <dgm:prSet/>
      <dgm:spPr/>
      <dgm:t>
        <a:bodyPr/>
        <a:lstStyle/>
        <a:p>
          <a:endParaRPr lang="en-US"/>
        </a:p>
      </dgm:t>
    </dgm:pt>
    <dgm:pt modelId="{9A8515B6-B5F9-48D6-9B42-26AABA5C0074}" type="sibTrans" cxnId="{A8578F48-9F45-47DA-A30E-0C29AD921A8E}">
      <dgm:prSet/>
      <dgm:spPr/>
      <dgm:t>
        <a:bodyPr/>
        <a:lstStyle/>
        <a:p>
          <a:endParaRPr lang="en-US"/>
        </a:p>
      </dgm:t>
    </dgm:pt>
    <dgm:pt modelId="{83818BEB-B26A-491E-8823-4E4D5911D48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>
              <a:solidFill>
                <a:schemeClr val="bg1"/>
              </a:solidFill>
            </a:rPr>
            <a:t>Connect with a careers/CTE educator on LinkedIn (Employers) </a:t>
          </a:r>
        </a:p>
      </dgm:t>
    </dgm:pt>
    <dgm:pt modelId="{CAA4D5DC-AF04-49C1-BC4D-1FCA21FB703C}" type="parTrans" cxnId="{6BAF15BA-3102-4B03-BE6F-2BF150035146}">
      <dgm:prSet/>
      <dgm:spPr/>
      <dgm:t>
        <a:bodyPr/>
        <a:lstStyle/>
        <a:p>
          <a:endParaRPr lang="en-US"/>
        </a:p>
      </dgm:t>
    </dgm:pt>
    <dgm:pt modelId="{91ADB605-8FD0-4C6B-BD71-02E3FF87CD9C}" type="sibTrans" cxnId="{6BAF15BA-3102-4B03-BE6F-2BF150035146}">
      <dgm:prSet/>
      <dgm:spPr/>
      <dgm:t>
        <a:bodyPr/>
        <a:lstStyle/>
        <a:p>
          <a:endParaRPr lang="en-US"/>
        </a:p>
      </dgm:t>
    </dgm:pt>
    <dgm:pt modelId="{A469416A-3B3D-457F-94C1-342407A464B3}" type="pres">
      <dgm:prSet presAssocID="{B63EEEE4-6B9A-4813-B441-C5FABFA4D8F1}" presName="linear" presStyleCnt="0">
        <dgm:presLayoutVars>
          <dgm:animLvl val="lvl"/>
          <dgm:resizeHandles val="exact"/>
        </dgm:presLayoutVars>
      </dgm:prSet>
      <dgm:spPr/>
    </dgm:pt>
    <dgm:pt modelId="{23DC1F18-283A-4063-AC77-2C2C2DCC4C4B}" type="pres">
      <dgm:prSet presAssocID="{F01E80AE-EA35-4746-A18D-8D97AB0970E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869C306-C10E-4FD3-BA94-FD078B18C6BB}" type="pres">
      <dgm:prSet presAssocID="{BE0C2C9A-0C87-4291-A156-8ED474A2CB0A}" presName="spacer" presStyleCnt="0"/>
      <dgm:spPr/>
    </dgm:pt>
    <dgm:pt modelId="{73BE9DB3-34EB-4586-AC8D-A06F7FF20940}" type="pres">
      <dgm:prSet presAssocID="{C5F78A59-1926-4339-883B-F8E619127E6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883E1D4-6A5A-4295-854E-11E7AB2B98F3}" type="pres">
      <dgm:prSet presAssocID="{4C69428E-4CA2-457E-AF79-FB794761D7F4}" presName="spacer" presStyleCnt="0"/>
      <dgm:spPr/>
    </dgm:pt>
    <dgm:pt modelId="{7D59041D-5A2A-4986-9496-6E5F75059730}" type="pres">
      <dgm:prSet presAssocID="{97EDA947-E4F7-47DA-BDD9-4047E08D223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921D18B-3EC1-4C69-A894-9E9FD3DCC0C9}" type="pres">
      <dgm:prSet presAssocID="{DA62221B-E18B-42AC-ABBD-86D1F6BF2992}" presName="spacer" presStyleCnt="0"/>
      <dgm:spPr/>
    </dgm:pt>
    <dgm:pt modelId="{E36D0CF1-15C0-4EBA-BDF0-3BE944203835}" type="pres">
      <dgm:prSet presAssocID="{1F2C2E8D-B78A-486D-8A49-1863D56CB08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A158885-D5EF-4A40-9B63-56D3D1EBD965}" type="pres">
      <dgm:prSet presAssocID="{56AFB6B1-7327-4CB3-838A-64ECFED39E97}" presName="spacer" presStyleCnt="0"/>
      <dgm:spPr/>
    </dgm:pt>
    <dgm:pt modelId="{CAA94136-0A15-4ADC-A725-B54A7903B31C}" type="pres">
      <dgm:prSet presAssocID="{8843A08D-4712-4385-80D7-4711E735F675}" presName="parentText" presStyleLbl="node1" presStyleIdx="4" presStyleCnt="6" custLinFactY="-3407" custLinFactNeighborY="-100000">
        <dgm:presLayoutVars>
          <dgm:chMax val="0"/>
          <dgm:bulletEnabled val="1"/>
        </dgm:presLayoutVars>
      </dgm:prSet>
      <dgm:spPr/>
    </dgm:pt>
    <dgm:pt modelId="{8C402B8F-9BF1-40DD-9A47-74C54FEB4E95}" type="pres">
      <dgm:prSet presAssocID="{9A8515B6-B5F9-48D6-9B42-26AABA5C0074}" presName="spacer" presStyleCnt="0"/>
      <dgm:spPr/>
    </dgm:pt>
    <dgm:pt modelId="{6FA8E938-2F48-42BC-B874-807A6D8458FB}" type="pres">
      <dgm:prSet presAssocID="{83818BEB-B26A-491E-8823-4E4D5911D483}" presName="parentText" presStyleLbl="node1" presStyleIdx="5" presStyleCnt="6" custLinFactY="3341" custLinFactNeighborY="100000">
        <dgm:presLayoutVars>
          <dgm:chMax val="0"/>
          <dgm:bulletEnabled val="1"/>
        </dgm:presLayoutVars>
      </dgm:prSet>
      <dgm:spPr/>
    </dgm:pt>
  </dgm:ptLst>
  <dgm:cxnLst>
    <dgm:cxn modelId="{F40E5406-5224-475C-B4E0-493D08783223}" type="presOf" srcId="{83818BEB-B26A-491E-8823-4E4D5911D483}" destId="{6FA8E938-2F48-42BC-B874-807A6D8458FB}" srcOrd="0" destOrd="0" presId="urn:microsoft.com/office/officeart/2005/8/layout/vList2"/>
    <dgm:cxn modelId="{60AC7B0A-D868-4482-B781-853BAA73D6FA}" srcId="{B63EEEE4-6B9A-4813-B441-C5FABFA4D8F1}" destId="{C5F78A59-1926-4339-883B-F8E619127E65}" srcOrd="1" destOrd="0" parTransId="{BC46FF4C-F471-4D3C-9840-F9116D1B10A9}" sibTransId="{4C69428E-4CA2-457E-AF79-FB794761D7F4}"/>
    <dgm:cxn modelId="{C2312610-E224-4E68-BA9F-9715DD5A5F4A}" type="presOf" srcId="{1F2C2E8D-B78A-486D-8A49-1863D56CB08C}" destId="{E36D0CF1-15C0-4EBA-BDF0-3BE944203835}" srcOrd="0" destOrd="0" presId="urn:microsoft.com/office/officeart/2005/8/layout/vList2"/>
    <dgm:cxn modelId="{82DFAC2C-6DEC-42A9-9AC3-91C7D08E3C61}" srcId="{B63EEEE4-6B9A-4813-B441-C5FABFA4D8F1}" destId="{F01E80AE-EA35-4746-A18D-8D97AB0970E0}" srcOrd="0" destOrd="0" parTransId="{16F41F16-5436-4771-85B4-FE510268A74B}" sibTransId="{BE0C2C9A-0C87-4291-A156-8ED474A2CB0A}"/>
    <dgm:cxn modelId="{6E150464-9639-418A-9AAF-F7CA60DF124B}" type="presOf" srcId="{C5F78A59-1926-4339-883B-F8E619127E65}" destId="{73BE9DB3-34EB-4586-AC8D-A06F7FF20940}" srcOrd="0" destOrd="0" presId="urn:microsoft.com/office/officeart/2005/8/layout/vList2"/>
    <dgm:cxn modelId="{15E81644-4CC6-4DC2-A533-7AD12F0A84C6}" srcId="{B63EEEE4-6B9A-4813-B441-C5FABFA4D8F1}" destId="{97EDA947-E4F7-47DA-BDD9-4047E08D223F}" srcOrd="2" destOrd="0" parTransId="{9D1706C3-09B0-4E17-B246-6BAA5D51E996}" sibTransId="{DA62221B-E18B-42AC-ABBD-86D1F6BF2992}"/>
    <dgm:cxn modelId="{13B54366-A457-4D14-B81B-D9A6D321AD3D}" type="presOf" srcId="{F01E80AE-EA35-4746-A18D-8D97AB0970E0}" destId="{23DC1F18-283A-4063-AC77-2C2C2DCC4C4B}" srcOrd="0" destOrd="0" presId="urn:microsoft.com/office/officeart/2005/8/layout/vList2"/>
    <dgm:cxn modelId="{A8578F48-9F45-47DA-A30E-0C29AD921A8E}" srcId="{B63EEEE4-6B9A-4813-B441-C5FABFA4D8F1}" destId="{8843A08D-4712-4385-80D7-4711E735F675}" srcOrd="4" destOrd="0" parTransId="{87723D0B-6030-4381-9848-BA38FE246DAC}" sibTransId="{9A8515B6-B5F9-48D6-9B42-26AABA5C0074}"/>
    <dgm:cxn modelId="{34FC2B74-E7AB-4F92-B105-560F1CE91CE1}" type="presOf" srcId="{8843A08D-4712-4385-80D7-4711E735F675}" destId="{CAA94136-0A15-4ADC-A725-B54A7903B31C}" srcOrd="0" destOrd="0" presId="urn:microsoft.com/office/officeart/2005/8/layout/vList2"/>
    <dgm:cxn modelId="{36D9179C-7036-43F6-A2E3-E1CB16C5FA6F}" type="presOf" srcId="{B63EEEE4-6B9A-4813-B441-C5FABFA4D8F1}" destId="{A469416A-3B3D-457F-94C1-342407A464B3}" srcOrd="0" destOrd="0" presId="urn:microsoft.com/office/officeart/2005/8/layout/vList2"/>
    <dgm:cxn modelId="{4C3586A1-F145-4ADC-95D4-C4D9B5606AEF}" srcId="{B63EEEE4-6B9A-4813-B441-C5FABFA4D8F1}" destId="{1F2C2E8D-B78A-486D-8A49-1863D56CB08C}" srcOrd="3" destOrd="0" parTransId="{08B57EC5-BE74-483B-9385-5FF94AE2FD9C}" sibTransId="{56AFB6B1-7327-4CB3-838A-64ECFED39E97}"/>
    <dgm:cxn modelId="{6BAF15BA-3102-4B03-BE6F-2BF150035146}" srcId="{B63EEEE4-6B9A-4813-B441-C5FABFA4D8F1}" destId="{83818BEB-B26A-491E-8823-4E4D5911D483}" srcOrd="5" destOrd="0" parTransId="{CAA4D5DC-AF04-49C1-BC4D-1FCA21FB703C}" sibTransId="{91ADB605-8FD0-4C6B-BD71-02E3FF87CD9C}"/>
    <dgm:cxn modelId="{BC4DA7E9-4213-4632-B188-63517B9F00DA}" type="presOf" srcId="{97EDA947-E4F7-47DA-BDD9-4047E08D223F}" destId="{7D59041D-5A2A-4986-9496-6E5F75059730}" srcOrd="0" destOrd="0" presId="urn:microsoft.com/office/officeart/2005/8/layout/vList2"/>
    <dgm:cxn modelId="{258F54F5-A671-4F18-AB34-67516226858E}" type="presParOf" srcId="{A469416A-3B3D-457F-94C1-342407A464B3}" destId="{23DC1F18-283A-4063-AC77-2C2C2DCC4C4B}" srcOrd="0" destOrd="0" presId="urn:microsoft.com/office/officeart/2005/8/layout/vList2"/>
    <dgm:cxn modelId="{3615613C-DF8C-4A39-8898-3E974439BC8A}" type="presParOf" srcId="{A469416A-3B3D-457F-94C1-342407A464B3}" destId="{2869C306-C10E-4FD3-BA94-FD078B18C6BB}" srcOrd="1" destOrd="0" presId="urn:microsoft.com/office/officeart/2005/8/layout/vList2"/>
    <dgm:cxn modelId="{3AA13073-44FC-452A-A99F-10207EE252C4}" type="presParOf" srcId="{A469416A-3B3D-457F-94C1-342407A464B3}" destId="{73BE9DB3-34EB-4586-AC8D-A06F7FF20940}" srcOrd="2" destOrd="0" presId="urn:microsoft.com/office/officeart/2005/8/layout/vList2"/>
    <dgm:cxn modelId="{E0DB4E11-002A-4042-B80B-A34499381E46}" type="presParOf" srcId="{A469416A-3B3D-457F-94C1-342407A464B3}" destId="{F883E1D4-6A5A-4295-854E-11E7AB2B98F3}" srcOrd="3" destOrd="0" presId="urn:microsoft.com/office/officeart/2005/8/layout/vList2"/>
    <dgm:cxn modelId="{5C1AC20D-C7D4-4422-AAEF-5C3C832DF911}" type="presParOf" srcId="{A469416A-3B3D-457F-94C1-342407A464B3}" destId="{7D59041D-5A2A-4986-9496-6E5F75059730}" srcOrd="4" destOrd="0" presId="urn:microsoft.com/office/officeart/2005/8/layout/vList2"/>
    <dgm:cxn modelId="{3D184F78-1E60-40FE-95CA-1CF261B4D793}" type="presParOf" srcId="{A469416A-3B3D-457F-94C1-342407A464B3}" destId="{F921D18B-3EC1-4C69-A894-9E9FD3DCC0C9}" srcOrd="5" destOrd="0" presId="urn:microsoft.com/office/officeart/2005/8/layout/vList2"/>
    <dgm:cxn modelId="{8152A30E-0DCA-417E-A272-BB6AB1E329B0}" type="presParOf" srcId="{A469416A-3B3D-457F-94C1-342407A464B3}" destId="{E36D0CF1-15C0-4EBA-BDF0-3BE944203835}" srcOrd="6" destOrd="0" presId="urn:microsoft.com/office/officeart/2005/8/layout/vList2"/>
    <dgm:cxn modelId="{8D795384-118F-45EE-A784-FB1992DE3036}" type="presParOf" srcId="{A469416A-3B3D-457F-94C1-342407A464B3}" destId="{9A158885-D5EF-4A40-9B63-56D3D1EBD965}" srcOrd="7" destOrd="0" presId="urn:microsoft.com/office/officeart/2005/8/layout/vList2"/>
    <dgm:cxn modelId="{363E0FC7-5360-46EC-B766-0CEB3A337FBD}" type="presParOf" srcId="{A469416A-3B3D-457F-94C1-342407A464B3}" destId="{CAA94136-0A15-4ADC-A725-B54A7903B31C}" srcOrd="8" destOrd="0" presId="urn:microsoft.com/office/officeart/2005/8/layout/vList2"/>
    <dgm:cxn modelId="{48445C8B-AE74-48B8-A2BF-B5FB0A492F29}" type="presParOf" srcId="{A469416A-3B3D-457F-94C1-342407A464B3}" destId="{8C402B8F-9BF1-40DD-9A47-74C54FEB4E95}" srcOrd="9" destOrd="0" presId="urn:microsoft.com/office/officeart/2005/8/layout/vList2"/>
    <dgm:cxn modelId="{0E22D0FA-6377-4CB0-AB29-7CAF6FBB1A19}" type="presParOf" srcId="{A469416A-3B3D-457F-94C1-342407A464B3}" destId="{6FA8E938-2F48-42BC-B874-807A6D8458F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3EEEE4-6B9A-4813-B441-C5FABFA4D8F1}" type="doc">
      <dgm:prSet loTypeId="urn:microsoft.com/office/officeart/2018/5/layout/IconLeafLabel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01E80AE-EA35-4746-A18D-8D97AB0970E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Prioritize short-, mid-, and long-term goals</a:t>
          </a:r>
        </a:p>
      </dgm:t>
    </dgm:pt>
    <dgm:pt modelId="{16F41F16-5436-4771-85B4-FE510268A74B}" type="parTrans" cxnId="{82DFAC2C-6DEC-42A9-9AC3-91C7D08E3C61}">
      <dgm:prSet/>
      <dgm:spPr/>
      <dgm:t>
        <a:bodyPr/>
        <a:lstStyle/>
        <a:p>
          <a:endParaRPr lang="en-US"/>
        </a:p>
      </dgm:t>
    </dgm:pt>
    <dgm:pt modelId="{BE0C2C9A-0C87-4291-A156-8ED474A2CB0A}" type="sibTrans" cxnId="{82DFAC2C-6DEC-42A9-9AC3-91C7D08E3C61}">
      <dgm:prSet/>
      <dgm:spPr/>
      <dgm:t>
        <a:bodyPr/>
        <a:lstStyle/>
        <a:p>
          <a:endParaRPr lang="en-US"/>
        </a:p>
      </dgm:t>
    </dgm:pt>
    <dgm:pt modelId="{C5F78A59-1926-4339-883B-F8E619127E6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Enlist champions </a:t>
          </a:r>
        </a:p>
      </dgm:t>
    </dgm:pt>
    <dgm:pt modelId="{BC46FF4C-F471-4D3C-9840-F9116D1B10A9}" type="parTrans" cxnId="{60AC7B0A-D868-4482-B781-853BAA73D6FA}">
      <dgm:prSet/>
      <dgm:spPr/>
      <dgm:t>
        <a:bodyPr/>
        <a:lstStyle/>
        <a:p>
          <a:endParaRPr lang="en-US"/>
        </a:p>
      </dgm:t>
    </dgm:pt>
    <dgm:pt modelId="{4C69428E-4CA2-457E-AF79-FB794761D7F4}" type="sibTrans" cxnId="{60AC7B0A-D868-4482-B781-853BAA73D6FA}">
      <dgm:prSet/>
      <dgm:spPr/>
      <dgm:t>
        <a:bodyPr/>
        <a:lstStyle/>
        <a:p>
          <a:endParaRPr lang="en-US"/>
        </a:p>
      </dgm:t>
    </dgm:pt>
    <dgm:pt modelId="{97EDA947-E4F7-47DA-BDD9-4047E08D223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Identify automation opportunities</a:t>
          </a:r>
        </a:p>
      </dgm:t>
    </dgm:pt>
    <dgm:pt modelId="{9D1706C3-09B0-4E17-B246-6BAA5D51E996}" type="parTrans" cxnId="{15E81644-4CC6-4DC2-A533-7AD12F0A84C6}">
      <dgm:prSet/>
      <dgm:spPr/>
      <dgm:t>
        <a:bodyPr/>
        <a:lstStyle/>
        <a:p>
          <a:endParaRPr lang="en-US"/>
        </a:p>
      </dgm:t>
    </dgm:pt>
    <dgm:pt modelId="{DA62221B-E18B-42AC-ABBD-86D1F6BF2992}" type="sibTrans" cxnId="{15E81644-4CC6-4DC2-A533-7AD12F0A84C6}">
      <dgm:prSet/>
      <dgm:spPr/>
      <dgm:t>
        <a:bodyPr/>
        <a:lstStyle/>
        <a:p>
          <a:endParaRPr lang="en-US"/>
        </a:p>
      </dgm:t>
    </dgm:pt>
    <dgm:pt modelId="{1F2C2E8D-B78A-486D-8A49-1863D56CB08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Determine</a:t>
          </a:r>
        </a:p>
        <a:p>
          <a:pPr>
            <a:lnSpc>
              <a:spcPct val="100000"/>
            </a:lnSpc>
            <a:defRPr cap="all"/>
          </a:pPr>
          <a:r>
            <a: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KPIs</a:t>
          </a:r>
        </a:p>
      </dgm:t>
    </dgm:pt>
    <dgm:pt modelId="{08B57EC5-BE74-483B-9385-5FF94AE2FD9C}" type="parTrans" cxnId="{4C3586A1-F145-4ADC-95D4-C4D9B5606AEF}">
      <dgm:prSet/>
      <dgm:spPr/>
      <dgm:t>
        <a:bodyPr/>
        <a:lstStyle/>
        <a:p>
          <a:endParaRPr lang="en-US"/>
        </a:p>
      </dgm:t>
    </dgm:pt>
    <dgm:pt modelId="{56AFB6B1-7327-4CB3-838A-64ECFED39E97}" type="sibTrans" cxnId="{4C3586A1-F145-4ADC-95D4-C4D9B5606AEF}">
      <dgm:prSet/>
      <dgm:spPr/>
      <dgm:t>
        <a:bodyPr/>
        <a:lstStyle/>
        <a:p>
          <a:endParaRPr lang="en-US"/>
        </a:p>
      </dgm:t>
    </dgm:pt>
    <dgm:pt modelId="{8843A08D-4712-4385-80D7-4711E735F67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Articulate your WHY</a:t>
          </a:r>
          <a:endParaRPr lang="en-US" sz="14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7723D0B-6030-4381-9848-BA38FE246DAC}" type="parTrans" cxnId="{A8578F48-9F45-47DA-A30E-0C29AD921A8E}">
      <dgm:prSet/>
      <dgm:spPr/>
      <dgm:t>
        <a:bodyPr/>
        <a:lstStyle/>
        <a:p>
          <a:endParaRPr lang="en-US"/>
        </a:p>
      </dgm:t>
    </dgm:pt>
    <dgm:pt modelId="{9A8515B6-B5F9-48D6-9B42-26AABA5C0074}" type="sibTrans" cxnId="{A8578F48-9F45-47DA-A30E-0C29AD921A8E}">
      <dgm:prSet/>
      <dgm:spPr/>
      <dgm:t>
        <a:bodyPr/>
        <a:lstStyle/>
        <a:p>
          <a:endParaRPr lang="en-US"/>
        </a:p>
      </dgm:t>
    </dgm:pt>
    <dgm:pt modelId="{83818BEB-B26A-491E-8823-4E4D5911D48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Progress, not perfection is the goal </a:t>
          </a:r>
        </a:p>
      </dgm:t>
    </dgm:pt>
    <dgm:pt modelId="{CAA4D5DC-AF04-49C1-BC4D-1FCA21FB703C}" type="parTrans" cxnId="{6BAF15BA-3102-4B03-BE6F-2BF150035146}">
      <dgm:prSet/>
      <dgm:spPr/>
      <dgm:t>
        <a:bodyPr/>
        <a:lstStyle/>
        <a:p>
          <a:endParaRPr lang="en-US"/>
        </a:p>
      </dgm:t>
    </dgm:pt>
    <dgm:pt modelId="{91ADB605-8FD0-4C6B-BD71-02E3FF87CD9C}" type="sibTrans" cxnId="{6BAF15BA-3102-4B03-BE6F-2BF150035146}">
      <dgm:prSet/>
      <dgm:spPr/>
      <dgm:t>
        <a:bodyPr/>
        <a:lstStyle/>
        <a:p>
          <a:endParaRPr lang="en-US"/>
        </a:p>
      </dgm:t>
    </dgm:pt>
    <dgm:pt modelId="{5D0077E7-5777-4CDB-B153-4742040066A0}" type="pres">
      <dgm:prSet presAssocID="{B63EEEE4-6B9A-4813-B441-C5FABFA4D8F1}" presName="root" presStyleCnt="0">
        <dgm:presLayoutVars>
          <dgm:dir/>
          <dgm:resizeHandles val="exact"/>
        </dgm:presLayoutVars>
      </dgm:prSet>
      <dgm:spPr/>
    </dgm:pt>
    <dgm:pt modelId="{7FD551DD-1FB2-40CB-8F71-AA3D36337FE3}" type="pres">
      <dgm:prSet presAssocID="{F01E80AE-EA35-4746-A18D-8D97AB0970E0}" presName="compNode" presStyleCnt="0"/>
      <dgm:spPr/>
    </dgm:pt>
    <dgm:pt modelId="{8E6A351E-78D9-4EEF-AB53-D15B0D322C58}" type="pres">
      <dgm:prSet presAssocID="{F01E80AE-EA35-4746-A18D-8D97AB0970E0}" presName="iconBgRect" presStyleLbl="bgShp" presStyleIdx="0" presStyleCnt="6" custLinFactNeighborX="-21766" custLinFactNeighborY="-68711"/>
      <dgm:spPr>
        <a:prstGeom prst="round2DiagRect">
          <a:avLst>
            <a:gd name="adj1" fmla="val 29727"/>
            <a:gd name="adj2" fmla="val 0"/>
          </a:avLst>
        </a:prstGeom>
      </dgm:spPr>
    </dgm:pt>
    <dgm:pt modelId="{575C54D0-B4EB-4DA1-B8EB-78931BB76C41}" type="pres">
      <dgm:prSet presAssocID="{F01E80AE-EA35-4746-A18D-8D97AB0970E0}" presName="iconRect" presStyleLbl="node1" presStyleIdx="0" presStyleCnt="6" custLinFactNeighborX="-49965" custLinFactNeighborY="-829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9606F994-63CB-4A30-A929-E30380C2AB51}" type="pres">
      <dgm:prSet presAssocID="{F01E80AE-EA35-4746-A18D-8D97AB0970E0}" presName="spaceRect" presStyleCnt="0"/>
      <dgm:spPr/>
    </dgm:pt>
    <dgm:pt modelId="{696F8794-0EA9-42CE-B581-8E37CC68F35F}" type="pres">
      <dgm:prSet presAssocID="{F01E80AE-EA35-4746-A18D-8D97AB0970E0}" presName="textRect" presStyleLbl="revTx" presStyleIdx="0" presStyleCnt="6" custLinFactNeighborX="-184" custLinFactNeighborY="-63466">
        <dgm:presLayoutVars>
          <dgm:chMax val="1"/>
          <dgm:chPref val="1"/>
        </dgm:presLayoutVars>
      </dgm:prSet>
      <dgm:spPr/>
    </dgm:pt>
    <dgm:pt modelId="{B26B3305-20ED-4B41-A7AA-D1B9B9B8C5F0}" type="pres">
      <dgm:prSet presAssocID="{BE0C2C9A-0C87-4291-A156-8ED474A2CB0A}" presName="sibTrans" presStyleCnt="0"/>
      <dgm:spPr/>
    </dgm:pt>
    <dgm:pt modelId="{8B2F4622-E9EE-476B-AAC8-C2C5E8EF2BBE}" type="pres">
      <dgm:prSet presAssocID="{C5F78A59-1926-4339-883B-F8E619127E65}" presName="compNode" presStyleCnt="0"/>
      <dgm:spPr/>
    </dgm:pt>
    <dgm:pt modelId="{14373437-3450-4CC1-92F8-50AA8F14B058}" type="pres">
      <dgm:prSet presAssocID="{C5F78A59-1926-4339-883B-F8E619127E65}" presName="iconBgRect" presStyleLbl="bgShp" presStyleIdx="1" presStyleCnt="6" custLinFactNeighborX="-21407" custLinFactNeighborY="-79484"/>
      <dgm:spPr>
        <a:prstGeom prst="round2DiagRect">
          <a:avLst>
            <a:gd name="adj1" fmla="val 29727"/>
            <a:gd name="adj2" fmla="val 0"/>
          </a:avLst>
        </a:prstGeom>
      </dgm:spPr>
    </dgm:pt>
    <dgm:pt modelId="{D807AAFB-B5F7-4EB0-A22E-6F853FA7BEE1}" type="pres">
      <dgm:prSet presAssocID="{C5F78A59-1926-4339-883B-F8E619127E65}" presName="iconRect" presStyleLbl="node1" presStyleIdx="1" presStyleCnt="6" custLinFactNeighborX="-32960" custLinFactNeighborY="-8615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EB2F48DC-EFCB-41ED-B28A-4D2D2AA1AA3B}" type="pres">
      <dgm:prSet presAssocID="{C5F78A59-1926-4339-883B-F8E619127E65}" presName="spaceRect" presStyleCnt="0"/>
      <dgm:spPr/>
    </dgm:pt>
    <dgm:pt modelId="{81052EBC-DDAE-498C-990E-955C3AA330F3}" type="pres">
      <dgm:prSet presAssocID="{C5F78A59-1926-4339-883B-F8E619127E65}" presName="textRect" presStyleLbl="revTx" presStyleIdx="1" presStyleCnt="6" custLinFactNeighborX="-1927" custLinFactNeighborY="-56666">
        <dgm:presLayoutVars>
          <dgm:chMax val="1"/>
          <dgm:chPref val="1"/>
        </dgm:presLayoutVars>
      </dgm:prSet>
      <dgm:spPr/>
    </dgm:pt>
    <dgm:pt modelId="{57596B32-0842-4379-81AA-CDB03A81B9DC}" type="pres">
      <dgm:prSet presAssocID="{4C69428E-4CA2-457E-AF79-FB794761D7F4}" presName="sibTrans" presStyleCnt="0"/>
      <dgm:spPr/>
    </dgm:pt>
    <dgm:pt modelId="{080A10C3-B79A-45BD-AD65-98E6357A07B2}" type="pres">
      <dgm:prSet presAssocID="{97EDA947-E4F7-47DA-BDD9-4047E08D223F}" presName="compNode" presStyleCnt="0"/>
      <dgm:spPr/>
    </dgm:pt>
    <dgm:pt modelId="{1D95C56E-DE2D-473E-BFA6-E53071A7C205}" type="pres">
      <dgm:prSet presAssocID="{97EDA947-E4F7-47DA-BDD9-4047E08D223F}" presName="iconBgRect" presStyleLbl="bgShp" presStyleIdx="2" presStyleCnt="6" custLinFactNeighborX="3437" custLinFactNeighborY="-47382"/>
      <dgm:spPr>
        <a:prstGeom prst="round2DiagRect">
          <a:avLst>
            <a:gd name="adj1" fmla="val 29727"/>
            <a:gd name="adj2" fmla="val 0"/>
          </a:avLst>
        </a:prstGeom>
      </dgm:spPr>
    </dgm:pt>
    <dgm:pt modelId="{61AB48AD-1B82-47FC-99DF-BC64079EDA0A}" type="pres">
      <dgm:prSet presAssocID="{97EDA947-E4F7-47DA-BDD9-4047E08D223F}" presName="iconRect" presStyleLbl="node1" presStyleIdx="2" presStyleCnt="6" custLinFactNeighborX="1755" custLinFactNeighborY="-8258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B7A0DBA0-ACB1-403E-9DCF-59F8C7C8BB40}" type="pres">
      <dgm:prSet presAssocID="{97EDA947-E4F7-47DA-BDD9-4047E08D223F}" presName="spaceRect" presStyleCnt="0"/>
      <dgm:spPr/>
    </dgm:pt>
    <dgm:pt modelId="{C1DA579D-AEF0-4309-A31F-659714D7BD9E}" type="pres">
      <dgm:prSet presAssocID="{97EDA947-E4F7-47DA-BDD9-4047E08D223F}" presName="textRect" presStyleLbl="revTx" presStyleIdx="2" presStyleCnt="6" custScaleX="126095" custLinFactNeighborX="49" custLinFactNeighborY="-61668">
        <dgm:presLayoutVars>
          <dgm:chMax val="1"/>
          <dgm:chPref val="1"/>
        </dgm:presLayoutVars>
      </dgm:prSet>
      <dgm:spPr/>
    </dgm:pt>
    <dgm:pt modelId="{810DFCCA-561D-4786-9C0A-E837769243EB}" type="pres">
      <dgm:prSet presAssocID="{DA62221B-E18B-42AC-ABBD-86D1F6BF2992}" presName="sibTrans" presStyleCnt="0"/>
      <dgm:spPr/>
    </dgm:pt>
    <dgm:pt modelId="{42983746-2D2E-44B7-BA9E-48240302B584}" type="pres">
      <dgm:prSet presAssocID="{1F2C2E8D-B78A-486D-8A49-1863D56CB08C}" presName="compNode" presStyleCnt="0"/>
      <dgm:spPr/>
    </dgm:pt>
    <dgm:pt modelId="{57654B0A-6C16-4A25-8EEC-4322140ECCD7}" type="pres">
      <dgm:prSet presAssocID="{1F2C2E8D-B78A-486D-8A49-1863D56CB08C}" presName="iconBgRect" presStyleLbl="bgShp" presStyleIdx="3" presStyleCnt="6" custLinFactNeighborX="-35960" custLinFactNeighborY="15106"/>
      <dgm:spPr>
        <a:prstGeom prst="round2DiagRect">
          <a:avLst>
            <a:gd name="adj1" fmla="val 29727"/>
            <a:gd name="adj2" fmla="val 0"/>
          </a:avLst>
        </a:prstGeom>
      </dgm:spPr>
    </dgm:pt>
    <dgm:pt modelId="{061CEEF3-0B1A-4C39-9020-A179811BFE78}" type="pres">
      <dgm:prSet presAssocID="{1F2C2E8D-B78A-486D-8A49-1863D56CB08C}" presName="iconRect" presStyleLbl="node1" presStyleIdx="3" presStyleCnt="6" custLinFactNeighborX="-71686" custLinFactNeighborY="2632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04EA9CC4-7398-4562-8096-2B9E6753A6D9}" type="pres">
      <dgm:prSet presAssocID="{1F2C2E8D-B78A-486D-8A49-1863D56CB08C}" presName="spaceRect" presStyleCnt="0"/>
      <dgm:spPr/>
    </dgm:pt>
    <dgm:pt modelId="{BE5B28DC-E0FA-460D-893B-9B391241F814}" type="pres">
      <dgm:prSet presAssocID="{1F2C2E8D-B78A-486D-8A49-1863D56CB08C}" presName="textRect" presStyleLbl="revTx" presStyleIdx="3" presStyleCnt="6" custLinFactNeighborX="-24831" custLinFactNeighborY="-4918">
        <dgm:presLayoutVars>
          <dgm:chMax val="1"/>
          <dgm:chPref val="1"/>
        </dgm:presLayoutVars>
      </dgm:prSet>
      <dgm:spPr/>
    </dgm:pt>
    <dgm:pt modelId="{E4035612-88F2-4000-9ABB-1A75A09B245C}" type="pres">
      <dgm:prSet presAssocID="{56AFB6B1-7327-4CB3-838A-64ECFED39E97}" presName="sibTrans" presStyleCnt="0"/>
      <dgm:spPr/>
    </dgm:pt>
    <dgm:pt modelId="{6EE84867-B767-4D57-8373-A83CE2469541}" type="pres">
      <dgm:prSet presAssocID="{8843A08D-4712-4385-80D7-4711E735F675}" presName="compNode" presStyleCnt="0"/>
      <dgm:spPr/>
    </dgm:pt>
    <dgm:pt modelId="{CF92C66A-8A5B-42D5-8DEB-A15EC88FF5DD}" type="pres">
      <dgm:prSet presAssocID="{8843A08D-4712-4385-80D7-4711E735F675}" presName="iconBgRect" presStyleLbl="bgShp" presStyleIdx="4" presStyleCnt="6" custLinFactNeighborX="-37513" custLinFactNeighborY="-56842"/>
      <dgm:spPr>
        <a:prstGeom prst="round2DiagRect">
          <a:avLst>
            <a:gd name="adj1" fmla="val 29727"/>
            <a:gd name="adj2" fmla="val 0"/>
          </a:avLst>
        </a:prstGeom>
      </dgm:spPr>
    </dgm:pt>
    <dgm:pt modelId="{6BF079CA-39AE-4679-AA66-5006AB0C2F92}" type="pres">
      <dgm:prSet presAssocID="{8843A08D-4712-4385-80D7-4711E735F675}" presName="iconRect" presStyleLbl="node1" presStyleIdx="4" presStyleCnt="6" custLinFactY="-5256" custLinFactNeighborX="-50000" custLinFactNeighborY="-1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898DE0F-16D1-4100-9CD3-B46D1BB0D52D}" type="pres">
      <dgm:prSet presAssocID="{8843A08D-4712-4385-80D7-4711E735F675}" presName="spaceRect" presStyleCnt="0"/>
      <dgm:spPr/>
    </dgm:pt>
    <dgm:pt modelId="{CF818100-3526-4592-A5D7-99A2100310BD}" type="pres">
      <dgm:prSet presAssocID="{8843A08D-4712-4385-80D7-4711E735F675}" presName="textRect" presStyleLbl="revTx" presStyleIdx="4" presStyleCnt="6" custLinFactNeighborX="-14848" custLinFactNeighborY="-74658">
        <dgm:presLayoutVars>
          <dgm:chMax val="1"/>
          <dgm:chPref val="1"/>
        </dgm:presLayoutVars>
      </dgm:prSet>
      <dgm:spPr/>
    </dgm:pt>
    <dgm:pt modelId="{7D601C64-CD6A-4659-AB79-B09A7BB5FDC2}" type="pres">
      <dgm:prSet presAssocID="{9A8515B6-B5F9-48D6-9B42-26AABA5C0074}" presName="sibTrans" presStyleCnt="0"/>
      <dgm:spPr/>
    </dgm:pt>
    <dgm:pt modelId="{FDAC58C4-122C-436D-B1D0-1888EB09E828}" type="pres">
      <dgm:prSet presAssocID="{83818BEB-B26A-491E-8823-4E4D5911D483}" presName="compNode" presStyleCnt="0"/>
      <dgm:spPr/>
    </dgm:pt>
    <dgm:pt modelId="{808AF593-AF6A-4278-B04D-11B7A1B0ACE4}" type="pres">
      <dgm:prSet presAssocID="{83818BEB-B26A-491E-8823-4E4D5911D483}" presName="iconBgRect" presStyleLbl="bgShp" presStyleIdx="5" presStyleCnt="6" custLinFactNeighborX="3437" custLinFactNeighborY="15106"/>
      <dgm:spPr>
        <a:prstGeom prst="round2DiagRect">
          <a:avLst>
            <a:gd name="adj1" fmla="val 29727"/>
            <a:gd name="adj2" fmla="val 0"/>
          </a:avLst>
        </a:prstGeom>
      </dgm:spPr>
    </dgm:pt>
    <dgm:pt modelId="{575D9DEA-F218-4BAA-B73A-72121FAB110D}" type="pres">
      <dgm:prSet presAssocID="{83818BEB-B26A-491E-8823-4E4D5911D483}" presName="iconRect" presStyleLbl="node1" presStyleIdx="5" presStyleCnt="6" custLinFactNeighborX="-1092" custLinFactNeighborY="2632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BBBB5716-C6C6-4164-8291-05F42296A13D}" type="pres">
      <dgm:prSet presAssocID="{83818BEB-B26A-491E-8823-4E4D5911D483}" presName="spaceRect" presStyleCnt="0"/>
      <dgm:spPr/>
    </dgm:pt>
    <dgm:pt modelId="{6A6B9DAC-BC03-4514-AB91-B3CF4DE47ECA}" type="pres">
      <dgm:prSet presAssocID="{83818BEB-B26A-491E-8823-4E4D5911D48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A726E09-4B4C-4D50-8552-255946870518}" type="presOf" srcId="{1F2C2E8D-B78A-486D-8A49-1863D56CB08C}" destId="{BE5B28DC-E0FA-460D-893B-9B391241F814}" srcOrd="0" destOrd="0" presId="urn:microsoft.com/office/officeart/2018/5/layout/IconLeafLabelList"/>
    <dgm:cxn modelId="{60AC7B0A-D868-4482-B781-853BAA73D6FA}" srcId="{B63EEEE4-6B9A-4813-B441-C5FABFA4D8F1}" destId="{C5F78A59-1926-4339-883B-F8E619127E65}" srcOrd="1" destOrd="0" parTransId="{BC46FF4C-F471-4D3C-9840-F9116D1B10A9}" sibTransId="{4C69428E-4CA2-457E-AF79-FB794761D7F4}"/>
    <dgm:cxn modelId="{82DFAC2C-6DEC-42A9-9AC3-91C7D08E3C61}" srcId="{B63EEEE4-6B9A-4813-B441-C5FABFA4D8F1}" destId="{F01E80AE-EA35-4746-A18D-8D97AB0970E0}" srcOrd="0" destOrd="0" parTransId="{16F41F16-5436-4771-85B4-FE510268A74B}" sibTransId="{BE0C2C9A-0C87-4291-A156-8ED474A2CB0A}"/>
    <dgm:cxn modelId="{D085ED5F-8A42-432A-B3DE-6FC747DBE1ED}" type="presOf" srcId="{C5F78A59-1926-4339-883B-F8E619127E65}" destId="{81052EBC-DDAE-498C-990E-955C3AA330F3}" srcOrd="0" destOrd="0" presId="urn:microsoft.com/office/officeart/2018/5/layout/IconLeafLabelList"/>
    <dgm:cxn modelId="{15E81644-4CC6-4DC2-A533-7AD12F0A84C6}" srcId="{B63EEEE4-6B9A-4813-B441-C5FABFA4D8F1}" destId="{97EDA947-E4F7-47DA-BDD9-4047E08D223F}" srcOrd="2" destOrd="0" parTransId="{9D1706C3-09B0-4E17-B246-6BAA5D51E996}" sibTransId="{DA62221B-E18B-42AC-ABBD-86D1F6BF2992}"/>
    <dgm:cxn modelId="{A8578F48-9F45-47DA-A30E-0C29AD921A8E}" srcId="{B63EEEE4-6B9A-4813-B441-C5FABFA4D8F1}" destId="{8843A08D-4712-4385-80D7-4711E735F675}" srcOrd="4" destOrd="0" parTransId="{87723D0B-6030-4381-9848-BA38FE246DAC}" sibTransId="{9A8515B6-B5F9-48D6-9B42-26AABA5C0074}"/>
    <dgm:cxn modelId="{DA07D958-1899-40BF-B1FB-6370C4330E82}" type="presOf" srcId="{97EDA947-E4F7-47DA-BDD9-4047E08D223F}" destId="{C1DA579D-AEF0-4309-A31F-659714D7BD9E}" srcOrd="0" destOrd="0" presId="urn:microsoft.com/office/officeart/2018/5/layout/IconLeafLabelList"/>
    <dgm:cxn modelId="{4BE79788-6E17-406B-B4AE-7919FF47699C}" type="presOf" srcId="{83818BEB-B26A-491E-8823-4E4D5911D483}" destId="{6A6B9DAC-BC03-4514-AB91-B3CF4DE47ECA}" srcOrd="0" destOrd="0" presId="urn:microsoft.com/office/officeart/2018/5/layout/IconLeafLabelList"/>
    <dgm:cxn modelId="{4C3586A1-F145-4ADC-95D4-C4D9B5606AEF}" srcId="{B63EEEE4-6B9A-4813-B441-C5FABFA4D8F1}" destId="{1F2C2E8D-B78A-486D-8A49-1863D56CB08C}" srcOrd="3" destOrd="0" parTransId="{08B57EC5-BE74-483B-9385-5FF94AE2FD9C}" sibTransId="{56AFB6B1-7327-4CB3-838A-64ECFED39E97}"/>
    <dgm:cxn modelId="{097813AE-810B-4F8E-B98F-D71009987A01}" type="presOf" srcId="{F01E80AE-EA35-4746-A18D-8D97AB0970E0}" destId="{696F8794-0EA9-42CE-B581-8E37CC68F35F}" srcOrd="0" destOrd="0" presId="urn:microsoft.com/office/officeart/2018/5/layout/IconLeafLabelList"/>
    <dgm:cxn modelId="{6BAF15BA-3102-4B03-BE6F-2BF150035146}" srcId="{B63EEEE4-6B9A-4813-B441-C5FABFA4D8F1}" destId="{83818BEB-B26A-491E-8823-4E4D5911D483}" srcOrd="5" destOrd="0" parTransId="{CAA4D5DC-AF04-49C1-BC4D-1FCA21FB703C}" sibTransId="{91ADB605-8FD0-4C6B-BD71-02E3FF87CD9C}"/>
    <dgm:cxn modelId="{27BBE0D9-DFAE-4622-ABFC-01B7EED8956F}" type="presOf" srcId="{8843A08D-4712-4385-80D7-4711E735F675}" destId="{CF818100-3526-4592-A5D7-99A2100310BD}" srcOrd="0" destOrd="0" presId="urn:microsoft.com/office/officeart/2018/5/layout/IconLeafLabelList"/>
    <dgm:cxn modelId="{E3BB5FEE-DD10-4432-8C6D-4D9BD97E5401}" type="presOf" srcId="{B63EEEE4-6B9A-4813-B441-C5FABFA4D8F1}" destId="{5D0077E7-5777-4CDB-B153-4742040066A0}" srcOrd="0" destOrd="0" presId="urn:microsoft.com/office/officeart/2018/5/layout/IconLeafLabelList"/>
    <dgm:cxn modelId="{0243412A-2947-4B2B-A3CE-4D63FEAF086C}" type="presParOf" srcId="{5D0077E7-5777-4CDB-B153-4742040066A0}" destId="{7FD551DD-1FB2-40CB-8F71-AA3D36337FE3}" srcOrd="0" destOrd="0" presId="urn:microsoft.com/office/officeart/2018/5/layout/IconLeafLabelList"/>
    <dgm:cxn modelId="{B36B43F3-EC6F-42E8-A5B1-1433DEFFF3BF}" type="presParOf" srcId="{7FD551DD-1FB2-40CB-8F71-AA3D36337FE3}" destId="{8E6A351E-78D9-4EEF-AB53-D15B0D322C58}" srcOrd="0" destOrd="0" presId="urn:microsoft.com/office/officeart/2018/5/layout/IconLeafLabelList"/>
    <dgm:cxn modelId="{9D95361F-0E9A-4270-ACE5-E2C1C90ACC89}" type="presParOf" srcId="{7FD551DD-1FB2-40CB-8F71-AA3D36337FE3}" destId="{575C54D0-B4EB-4DA1-B8EB-78931BB76C41}" srcOrd="1" destOrd="0" presId="urn:microsoft.com/office/officeart/2018/5/layout/IconLeafLabelList"/>
    <dgm:cxn modelId="{B44C5A98-BA10-4A50-B601-632E8C54311E}" type="presParOf" srcId="{7FD551DD-1FB2-40CB-8F71-AA3D36337FE3}" destId="{9606F994-63CB-4A30-A929-E30380C2AB51}" srcOrd="2" destOrd="0" presId="urn:microsoft.com/office/officeart/2018/5/layout/IconLeafLabelList"/>
    <dgm:cxn modelId="{E7B6DCC0-DBFE-4637-B202-15403EE2F4F9}" type="presParOf" srcId="{7FD551DD-1FB2-40CB-8F71-AA3D36337FE3}" destId="{696F8794-0EA9-42CE-B581-8E37CC68F35F}" srcOrd="3" destOrd="0" presId="urn:microsoft.com/office/officeart/2018/5/layout/IconLeafLabelList"/>
    <dgm:cxn modelId="{DD05F2A8-6530-40DE-A2F1-B2F220722990}" type="presParOf" srcId="{5D0077E7-5777-4CDB-B153-4742040066A0}" destId="{B26B3305-20ED-4B41-A7AA-D1B9B9B8C5F0}" srcOrd="1" destOrd="0" presId="urn:microsoft.com/office/officeart/2018/5/layout/IconLeafLabelList"/>
    <dgm:cxn modelId="{E63E3673-9357-4787-A7CA-D972BFB999D6}" type="presParOf" srcId="{5D0077E7-5777-4CDB-B153-4742040066A0}" destId="{8B2F4622-E9EE-476B-AAC8-C2C5E8EF2BBE}" srcOrd="2" destOrd="0" presId="urn:microsoft.com/office/officeart/2018/5/layout/IconLeafLabelList"/>
    <dgm:cxn modelId="{C087F941-FCB3-40EC-B5C7-9B323B42485B}" type="presParOf" srcId="{8B2F4622-E9EE-476B-AAC8-C2C5E8EF2BBE}" destId="{14373437-3450-4CC1-92F8-50AA8F14B058}" srcOrd="0" destOrd="0" presId="urn:microsoft.com/office/officeart/2018/5/layout/IconLeafLabelList"/>
    <dgm:cxn modelId="{C6D56DC4-DE78-4B3D-AF04-817E5C5E7B04}" type="presParOf" srcId="{8B2F4622-E9EE-476B-AAC8-C2C5E8EF2BBE}" destId="{D807AAFB-B5F7-4EB0-A22E-6F853FA7BEE1}" srcOrd="1" destOrd="0" presId="urn:microsoft.com/office/officeart/2018/5/layout/IconLeafLabelList"/>
    <dgm:cxn modelId="{2929D068-7C8A-418C-99A4-8CC0C8D7EFD9}" type="presParOf" srcId="{8B2F4622-E9EE-476B-AAC8-C2C5E8EF2BBE}" destId="{EB2F48DC-EFCB-41ED-B28A-4D2D2AA1AA3B}" srcOrd="2" destOrd="0" presId="urn:microsoft.com/office/officeart/2018/5/layout/IconLeafLabelList"/>
    <dgm:cxn modelId="{98662A66-8E96-4D84-B4B1-64585A10D6DD}" type="presParOf" srcId="{8B2F4622-E9EE-476B-AAC8-C2C5E8EF2BBE}" destId="{81052EBC-DDAE-498C-990E-955C3AA330F3}" srcOrd="3" destOrd="0" presId="urn:microsoft.com/office/officeart/2018/5/layout/IconLeafLabelList"/>
    <dgm:cxn modelId="{DB92D71C-2213-40B0-8158-2485FF0ADF81}" type="presParOf" srcId="{5D0077E7-5777-4CDB-B153-4742040066A0}" destId="{57596B32-0842-4379-81AA-CDB03A81B9DC}" srcOrd="3" destOrd="0" presId="urn:microsoft.com/office/officeart/2018/5/layout/IconLeafLabelList"/>
    <dgm:cxn modelId="{54BD2622-D302-4C8E-B301-3C680D697834}" type="presParOf" srcId="{5D0077E7-5777-4CDB-B153-4742040066A0}" destId="{080A10C3-B79A-45BD-AD65-98E6357A07B2}" srcOrd="4" destOrd="0" presId="urn:microsoft.com/office/officeart/2018/5/layout/IconLeafLabelList"/>
    <dgm:cxn modelId="{4C76BF18-E167-45F1-B72A-E5523858662A}" type="presParOf" srcId="{080A10C3-B79A-45BD-AD65-98E6357A07B2}" destId="{1D95C56E-DE2D-473E-BFA6-E53071A7C205}" srcOrd="0" destOrd="0" presId="urn:microsoft.com/office/officeart/2018/5/layout/IconLeafLabelList"/>
    <dgm:cxn modelId="{3F0B832B-FD9C-4BAA-B681-2EFB510B724A}" type="presParOf" srcId="{080A10C3-B79A-45BD-AD65-98E6357A07B2}" destId="{61AB48AD-1B82-47FC-99DF-BC64079EDA0A}" srcOrd="1" destOrd="0" presId="urn:microsoft.com/office/officeart/2018/5/layout/IconLeafLabelList"/>
    <dgm:cxn modelId="{51996626-C5F3-4A2B-90BE-6A048A3E5828}" type="presParOf" srcId="{080A10C3-B79A-45BD-AD65-98E6357A07B2}" destId="{B7A0DBA0-ACB1-403E-9DCF-59F8C7C8BB40}" srcOrd="2" destOrd="0" presId="urn:microsoft.com/office/officeart/2018/5/layout/IconLeafLabelList"/>
    <dgm:cxn modelId="{DDF1A911-243A-4E94-99B1-984B0ECEBC8B}" type="presParOf" srcId="{080A10C3-B79A-45BD-AD65-98E6357A07B2}" destId="{C1DA579D-AEF0-4309-A31F-659714D7BD9E}" srcOrd="3" destOrd="0" presId="urn:microsoft.com/office/officeart/2018/5/layout/IconLeafLabelList"/>
    <dgm:cxn modelId="{FC05FFB3-4F4C-4516-8F3D-365F3486BC59}" type="presParOf" srcId="{5D0077E7-5777-4CDB-B153-4742040066A0}" destId="{810DFCCA-561D-4786-9C0A-E837769243EB}" srcOrd="5" destOrd="0" presId="urn:microsoft.com/office/officeart/2018/5/layout/IconLeafLabelList"/>
    <dgm:cxn modelId="{48B1668C-29A9-427C-BB98-919E315D404A}" type="presParOf" srcId="{5D0077E7-5777-4CDB-B153-4742040066A0}" destId="{42983746-2D2E-44B7-BA9E-48240302B584}" srcOrd="6" destOrd="0" presId="urn:microsoft.com/office/officeart/2018/5/layout/IconLeafLabelList"/>
    <dgm:cxn modelId="{E2BE8EE4-6666-4C51-8CC1-58EF7181F018}" type="presParOf" srcId="{42983746-2D2E-44B7-BA9E-48240302B584}" destId="{57654B0A-6C16-4A25-8EEC-4322140ECCD7}" srcOrd="0" destOrd="0" presId="urn:microsoft.com/office/officeart/2018/5/layout/IconLeafLabelList"/>
    <dgm:cxn modelId="{ECCFF648-AD70-47FE-875D-95856E78FC8D}" type="presParOf" srcId="{42983746-2D2E-44B7-BA9E-48240302B584}" destId="{061CEEF3-0B1A-4C39-9020-A179811BFE78}" srcOrd="1" destOrd="0" presId="urn:microsoft.com/office/officeart/2018/5/layout/IconLeafLabelList"/>
    <dgm:cxn modelId="{CAE77458-582A-4715-8A7E-C15BF0431349}" type="presParOf" srcId="{42983746-2D2E-44B7-BA9E-48240302B584}" destId="{04EA9CC4-7398-4562-8096-2B9E6753A6D9}" srcOrd="2" destOrd="0" presId="urn:microsoft.com/office/officeart/2018/5/layout/IconLeafLabelList"/>
    <dgm:cxn modelId="{090E1B69-5585-44BC-AE37-BC62FAA9DD35}" type="presParOf" srcId="{42983746-2D2E-44B7-BA9E-48240302B584}" destId="{BE5B28DC-E0FA-460D-893B-9B391241F814}" srcOrd="3" destOrd="0" presId="urn:microsoft.com/office/officeart/2018/5/layout/IconLeafLabelList"/>
    <dgm:cxn modelId="{FB5B7990-7A8B-44DB-86B0-90DEA875D217}" type="presParOf" srcId="{5D0077E7-5777-4CDB-B153-4742040066A0}" destId="{E4035612-88F2-4000-9ABB-1A75A09B245C}" srcOrd="7" destOrd="0" presId="urn:microsoft.com/office/officeart/2018/5/layout/IconLeafLabelList"/>
    <dgm:cxn modelId="{BEAC5DC0-74B7-4C0B-9C0B-FDC241AA354C}" type="presParOf" srcId="{5D0077E7-5777-4CDB-B153-4742040066A0}" destId="{6EE84867-B767-4D57-8373-A83CE2469541}" srcOrd="8" destOrd="0" presId="urn:microsoft.com/office/officeart/2018/5/layout/IconLeafLabelList"/>
    <dgm:cxn modelId="{4B59F68A-2F15-46A0-8217-13712166E91C}" type="presParOf" srcId="{6EE84867-B767-4D57-8373-A83CE2469541}" destId="{CF92C66A-8A5B-42D5-8DEB-A15EC88FF5DD}" srcOrd="0" destOrd="0" presId="urn:microsoft.com/office/officeart/2018/5/layout/IconLeafLabelList"/>
    <dgm:cxn modelId="{C2B8FCA5-1A4D-427E-82B0-32BD439CB3F9}" type="presParOf" srcId="{6EE84867-B767-4D57-8373-A83CE2469541}" destId="{6BF079CA-39AE-4679-AA66-5006AB0C2F92}" srcOrd="1" destOrd="0" presId="urn:microsoft.com/office/officeart/2018/5/layout/IconLeafLabelList"/>
    <dgm:cxn modelId="{69983F70-3D96-4C13-9A98-8865911C2017}" type="presParOf" srcId="{6EE84867-B767-4D57-8373-A83CE2469541}" destId="{A898DE0F-16D1-4100-9CD3-B46D1BB0D52D}" srcOrd="2" destOrd="0" presId="urn:microsoft.com/office/officeart/2018/5/layout/IconLeafLabelList"/>
    <dgm:cxn modelId="{AE3264FA-8FBF-430E-94C8-B088AF121C9D}" type="presParOf" srcId="{6EE84867-B767-4D57-8373-A83CE2469541}" destId="{CF818100-3526-4592-A5D7-99A2100310BD}" srcOrd="3" destOrd="0" presId="urn:microsoft.com/office/officeart/2018/5/layout/IconLeafLabelList"/>
    <dgm:cxn modelId="{46C40954-EE85-4B62-A982-DCA122179A76}" type="presParOf" srcId="{5D0077E7-5777-4CDB-B153-4742040066A0}" destId="{7D601C64-CD6A-4659-AB79-B09A7BB5FDC2}" srcOrd="9" destOrd="0" presId="urn:microsoft.com/office/officeart/2018/5/layout/IconLeafLabelList"/>
    <dgm:cxn modelId="{537BA794-6175-4083-A4E2-44B1155C0DF5}" type="presParOf" srcId="{5D0077E7-5777-4CDB-B153-4742040066A0}" destId="{FDAC58C4-122C-436D-B1D0-1888EB09E828}" srcOrd="10" destOrd="0" presId="urn:microsoft.com/office/officeart/2018/5/layout/IconLeafLabelList"/>
    <dgm:cxn modelId="{89295644-AB69-4D88-991F-803D1BBC58E0}" type="presParOf" srcId="{FDAC58C4-122C-436D-B1D0-1888EB09E828}" destId="{808AF593-AF6A-4278-B04D-11B7A1B0ACE4}" srcOrd="0" destOrd="0" presId="urn:microsoft.com/office/officeart/2018/5/layout/IconLeafLabelList"/>
    <dgm:cxn modelId="{2493199C-5D18-47BE-BC49-727260BF7770}" type="presParOf" srcId="{FDAC58C4-122C-436D-B1D0-1888EB09E828}" destId="{575D9DEA-F218-4BAA-B73A-72121FAB110D}" srcOrd="1" destOrd="0" presId="urn:microsoft.com/office/officeart/2018/5/layout/IconLeafLabelList"/>
    <dgm:cxn modelId="{0880EFD1-6EE8-4CDD-A756-99BA318ECFED}" type="presParOf" srcId="{FDAC58C4-122C-436D-B1D0-1888EB09E828}" destId="{BBBB5716-C6C6-4164-8291-05F42296A13D}" srcOrd="2" destOrd="0" presId="urn:microsoft.com/office/officeart/2018/5/layout/IconLeafLabelList"/>
    <dgm:cxn modelId="{6204BDA6-3C72-4AD6-9E47-5897ED411AEC}" type="presParOf" srcId="{FDAC58C4-122C-436D-B1D0-1888EB09E828}" destId="{6A6B9DAC-BC03-4514-AB91-B3CF4DE47EC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C1F18-283A-4063-AC77-2C2C2DCC4C4B}">
      <dsp:nvSpPr>
        <dsp:cNvPr id="0" name=""/>
        <dsp:cNvSpPr/>
      </dsp:nvSpPr>
      <dsp:spPr>
        <a:xfrm>
          <a:off x="0" y="2866"/>
          <a:ext cx="4418964" cy="6679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>
              <a:solidFill>
                <a:schemeClr val="bg1"/>
              </a:solidFill>
            </a:rPr>
            <a:t>Connect with your local Chamber of Commerce or workforce development agency</a:t>
          </a:r>
        </a:p>
      </dsp:txBody>
      <dsp:txXfrm>
        <a:off x="32609" y="35475"/>
        <a:ext cx="4353746" cy="602778"/>
      </dsp:txXfrm>
    </dsp:sp>
    <dsp:sp modelId="{73BE9DB3-34EB-4586-AC8D-A06F7FF20940}">
      <dsp:nvSpPr>
        <dsp:cNvPr id="0" name=""/>
        <dsp:cNvSpPr/>
      </dsp:nvSpPr>
      <dsp:spPr>
        <a:xfrm>
          <a:off x="0" y="680650"/>
          <a:ext cx="4418964" cy="667996"/>
        </a:xfrm>
        <a:prstGeom prst="roundRect">
          <a:avLst/>
        </a:prstGeom>
        <a:solidFill>
          <a:schemeClr val="accent3">
            <a:hueOff val="1735604"/>
            <a:satOff val="1694"/>
            <a:lumOff val="-1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>
              <a:solidFill>
                <a:schemeClr val="bg1"/>
              </a:solidFill>
            </a:rPr>
            <a:t>Join a business Advisory Council – (Employers)</a:t>
          </a:r>
        </a:p>
      </dsp:txBody>
      <dsp:txXfrm>
        <a:off x="32609" y="713259"/>
        <a:ext cx="4353746" cy="602778"/>
      </dsp:txXfrm>
    </dsp:sp>
    <dsp:sp modelId="{7D59041D-5A2A-4986-9496-6E5F75059730}">
      <dsp:nvSpPr>
        <dsp:cNvPr id="0" name=""/>
        <dsp:cNvSpPr/>
      </dsp:nvSpPr>
      <dsp:spPr>
        <a:xfrm>
          <a:off x="0" y="1358434"/>
          <a:ext cx="4418964" cy="667996"/>
        </a:xfrm>
        <a:prstGeom prst="roundRect">
          <a:avLst/>
        </a:prstGeom>
        <a:solidFill>
          <a:schemeClr val="accent3">
            <a:hueOff val="3471208"/>
            <a:satOff val="3388"/>
            <a:lumOff val="-3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>
              <a:solidFill>
                <a:schemeClr val="bg1"/>
              </a:solidFill>
            </a:rPr>
            <a:t>Attend an ACTE, Ohio ACTE, or Ohio Dept. of Education webinar or event </a:t>
          </a:r>
        </a:p>
      </dsp:txBody>
      <dsp:txXfrm>
        <a:off x="32609" y="1391043"/>
        <a:ext cx="4353746" cy="602778"/>
      </dsp:txXfrm>
    </dsp:sp>
    <dsp:sp modelId="{E36D0CF1-15C0-4EBA-BDF0-3BE944203835}">
      <dsp:nvSpPr>
        <dsp:cNvPr id="0" name=""/>
        <dsp:cNvSpPr/>
      </dsp:nvSpPr>
      <dsp:spPr>
        <a:xfrm>
          <a:off x="0" y="2036219"/>
          <a:ext cx="4418964" cy="667996"/>
        </a:xfrm>
        <a:prstGeom prst="roundRect">
          <a:avLst/>
        </a:prstGeom>
        <a:solidFill>
          <a:schemeClr val="accent3">
            <a:hueOff val="5206813"/>
            <a:satOff val="5081"/>
            <a:lumOff val="-4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>
              <a:solidFill>
                <a:schemeClr val="bg1"/>
              </a:solidFill>
            </a:rPr>
            <a:t>Reach out to your local Educational Service center </a:t>
          </a:r>
        </a:p>
      </dsp:txBody>
      <dsp:txXfrm>
        <a:off x="32609" y="2068828"/>
        <a:ext cx="4353746" cy="602778"/>
      </dsp:txXfrm>
    </dsp:sp>
    <dsp:sp modelId="{CAA94136-0A15-4ADC-A725-B54A7903B31C}">
      <dsp:nvSpPr>
        <dsp:cNvPr id="0" name=""/>
        <dsp:cNvSpPr/>
      </dsp:nvSpPr>
      <dsp:spPr>
        <a:xfrm>
          <a:off x="0" y="2681457"/>
          <a:ext cx="4418964" cy="667996"/>
        </a:xfrm>
        <a:prstGeom prst="roundRect">
          <a:avLst/>
        </a:prstGeom>
        <a:solidFill>
          <a:schemeClr val="accent3">
            <a:hueOff val="6942417"/>
            <a:satOff val="6775"/>
            <a:lumOff val="-6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>
              <a:solidFill>
                <a:schemeClr val="bg1"/>
              </a:solidFill>
            </a:rPr>
            <a:t>Host a community career/talent forum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2609" y="2714066"/>
        <a:ext cx="4353746" cy="602778"/>
      </dsp:txXfrm>
    </dsp:sp>
    <dsp:sp modelId="{6FA8E938-2F48-42BC-B874-807A6D8458FB}">
      <dsp:nvSpPr>
        <dsp:cNvPr id="0" name=""/>
        <dsp:cNvSpPr/>
      </dsp:nvSpPr>
      <dsp:spPr>
        <a:xfrm>
          <a:off x="0" y="3394654"/>
          <a:ext cx="4418964" cy="667996"/>
        </a:xfrm>
        <a:prstGeom prst="roundRect">
          <a:avLst/>
        </a:prstGeom>
        <a:solidFill>
          <a:schemeClr val="accent3">
            <a:hueOff val="8678021"/>
            <a:satOff val="8469"/>
            <a:lumOff val="-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>
              <a:solidFill>
                <a:schemeClr val="bg1"/>
              </a:solidFill>
            </a:rPr>
            <a:t>Connect with a careers/CTE educator on LinkedIn (Employers) </a:t>
          </a:r>
        </a:p>
      </dsp:txBody>
      <dsp:txXfrm>
        <a:off x="32609" y="3427263"/>
        <a:ext cx="4353746" cy="602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A351E-78D9-4EEF-AB53-D15B0D322C58}">
      <dsp:nvSpPr>
        <dsp:cNvPr id="0" name=""/>
        <dsp:cNvSpPr/>
      </dsp:nvSpPr>
      <dsp:spPr>
        <a:xfrm>
          <a:off x="76727" y="0"/>
          <a:ext cx="746296" cy="7462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C54D0-B4EB-4DA1-B8EB-78931BB76C41}">
      <dsp:nvSpPr>
        <dsp:cNvPr id="0" name=""/>
        <dsp:cNvSpPr/>
      </dsp:nvSpPr>
      <dsp:spPr>
        <a:xfrm>
          <a:off x="184261" y="199027"/>
          <a:ext cx="428203" cy="4282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F8794-0EA9-42CE-B581-8E37CC68F35F}">
      <dsp:nvSpPr>
        <dsp:cNvPr id="0" name=""/>
        <dsp:cNvSpPr/>
      </dsp:nvSpPr>
      <dsp:spPr>
        <a:xfrm>
          <a:off x="0" y="1053435"/>
          <a:ext cx="1223437" cy="504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Prioritize short-, mid-, and long-term goals</a:t>
          </a:r>
        </a:p>
      </dsp:txBody>
      <dsp:txXfrm>
        <a:off x="0" y="1053435"/>
        <a:ext cx="1223437" cy="504667"/>
      </dsp:txXfrm>
    </dsp:sp>
    <dsp:sp modelId="{14373437-3450-4CC1-92F8-50AA8F14B058}">
      <dsp:nvSpPr>
        <dsp:cNvPr id="0" name=""/>
        <dsp:cNvSpPr/>
      </dsp:nvSpPr>
      <dsp:spPr>
        <a:xfrm>
          <a:off x="1516945" y="0"/>
          <a:ext cx="746296" cy="7462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7AAFB-B5F7-4EB0-A22E-6F853FA7BEE1}">
      <dsp:nvSpPr>
        <dsp:cNvPr id="0" name=""/>
        <dsp:cNvSpPr/>
      </dsp:nvSpPr>
      <dsp:spPr>
        <a:xfrm>
          <a:off x="1694616" y="185119"/>
          <a:ext cx="428203" cy="4282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52EBC-DDAE-498C-990E-955C3AA330F3}">
      <dsp:nvSpPr>
        <dsp:cNvPr id="0" name=""/>
        <dsp:cNvSpPr/>
      </dsp:nvSpPr>
      <dsp:spPr>
        <a:xfrm>
          <a:off x="1414559" y="1087752"/>
          <a:ext cx="1223437" cy="504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Enlist champions </a:t>
          </a:r>
        </a:p>
      </dsp:txBody>
      <dsp:txXfrm>
        <a:off x="1414559" y="1087752"/>
        <a:ext cx="1223437" cy="504667"/>
      </dsp:txXfrm>
    </dsp:sp>
    <dsp:sp modelId="{1D95C56E-DE2D-473E-BFA6-E53071A7C205}">
      <dsp:nvSpPr>
        <dsp:cNvPr id="0" name=""/>
        <dsp:cNvSpPr/>
      </dsp:nvSpPr>
      <dsp:spPr>
        <a:xfrm>
          <a:off x="3299522" y="41367"/>
          <a:ext cx="746296" cy="7462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B48AD-1B82-47FC-99DF-BC64079EDA0A}">
      <dsp:nvSpPr>
        <dsp:cNvPr id="0" name=""/>
        <dsp:cNvSpPr/>
      </dsp:nvSpPr>
      <dsp:spPr>
        <a:xfrm>
          <a:off x="3440434" y="200414"/>
          <a:ext cx="428203" cy="4282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A579D-AEF0-4309-A31F-659714D7BD9E}">
      <dsp:nvSpPr>
        <dsp:cNvPr id="0" name=""/>
        <dsp:cNvSpPr/>
      </dsp:nvSpPr>
      <dsp:spPr>
        <a:xfrm>
          <a:off x="2876270" y="1062509"/>
          <a:ext cx="1542693" cy="504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Identify automation opportunities</a:t>
          </a:r>
        </a:p>
      </dsp:txBody>
      <dsp:txXfrm>
        <a:off x="2876270" y="1062509"/>
        <a:ext cx="1542693" cy="504667"/>
      </dsp:txXfrm>
    </dsp:sp>
    <dsp:sp modelId="{57654B0A-6C16-4A25-8EEC-4322140ECCD7}">
      <dsp:nvSpPr>
        <dsp:cNvPr id="0" name=""/>
        <dsp:cNvSpPr/>
      </dsp:nvSpPr>
      <dsp:spPr>
        <a:xfrm>
          <a:off x="130426" y="2296990"/>
          <a:ext cx="746296" cy="7462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CEEF3-0B1A-4C39-9020-A179811BFE78}">
      <dsp:nvSpPr>
        <dsp:cNvPr id="0" name=""/>
        <dsp:cNvSpPr/>
      </dsp:nvSpPr>
      <dsp:spPr>
        <a:xfrm>
          <a:off x="250879" y="2456039"/>
          <a:ext cx="428203" cy="4282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B28DC-E0FA-460D-893B-9B391241F814}">
      <dsp:nvSpPr>
        <dsp:cNvPr id="0" name=""/>
        <dsp:cNvSpPr/>
      </dsp:nvSpPr>
      <dsp:spPr>
        <a:xfrm>
          <a:off x="0" y="3138185"/>
          <a:ext cx="1223437" cy="504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Determine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KPIs</a:t>
          </a:r>
        </a:p>
      </dsp:txBody>
      <dsp:txXfrm>
        <a:off x="0" y="3138185"/>
        <a:ext cx="1223437" cy="504667"/>
      </dsp:txXfrm>
    </dsp:sp>
    <dsp:sp modelId="{CF92C66A-8A5B-42D5-8DEB-A15EC88FF5DD}">
      <dsp:nvSpPr>
        <dsp:cNvPr id="0" name=""/>
        <dsp:cNvSpPr/>
      </dsp:nvSpPr>
      <dsp:spPr>
        <a:xfrm>
          <a:off x="1556375" y="1760045"/>
          <a:ext cx="746296" cy="7462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079CA-39AE-4679-AA66-5006AB0C2F92}">
      <dsp:nvSpPr>
        <dsp:cNvPr id="0" name=""/>
        <dsp:cNvSpPr/>
      </dsp:nvSpPr>
      <dsp:spPr>
        <a:xfrm>
          <a:off x="1781278" y="1892592"/>
          <a:ext cx="428203" cy="42820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18100-3526-4592-A5D7-99A2100310BD}">
      <dsp:nvSpPr>
        <dsp:cNvPr id="0" name=""/>
        <dsp:cNvSpPr/>
      </dsp:nvSpPr>
      <dsp:spPr>
        <a:xfrm>
          <a:off x="1416107" y="2786230"/>
          <a:ext cx="1223437" cy="504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Articulate your WHY</a:t>
          </a:r>
          <a:endParaRPr lang="en-US" sz="14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16107" y="2786230"/>
        <a:ext cx="1223437" cy="504667"/>
      </dsp:txXfrm>
    </dsp:sp>
    <dsp:sp modelId="{808AF593-AF6A-4278-B04D-11B7A1B0ACE4}">
      <dsp:nvSpPr>
        <dsp:cNvPr id="0" name=""/>
        <dsp:cNvSpPr/>
      </dsp:nvSpPr>
      <dsp:spPr>
        <a:xfrm>
          <a:off x="3299522" y="2296990"/>
          <a:ext cx="746296" cy="7462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D9DEA-F218-4BAA-B73A-72121FAB110D}">
      <dsp:nvSpPr>
        <dsp:cNvPr id="0" name=""/>
        <dsp:cNvSpPr/>
      </dsp:nvSpPr>
      <dsp:spPr>
        <a:xfrm>
          <a:off x="3428243" y="2456039"/>
          <a:ext cx="428203" cy="42820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B9DAC-BC03-4514-AB91-B3CF4DE47ECA}">
      <dsp:nvSpPr>
        <dsp:cNvPr id="0" name=""/>
        <dsp:cNvSpPr/>
      </dsp:nvSpPr>
      <dsp:spPr>
        <a:xfrm>
          <a:off x="3035302" y="3163005"/>
          <a:ext cx="1223437" cy="504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Progress, not perfection is the goal </a:t>
          </a:r>
        </a:p>
      </dsp:txBody>
      <dsp:txXfrm>
        <a:off x="3035302" y="3163005"/>
        <a:ext cx="1223437" cy="504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6004C0-3C8E-434A-8953-915BB3AB83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2781C8-E511-9A4A-B03E-51BE75EE5A00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602F10-BC7C-0A4C-9BE3-9AB98A4FC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28262-D7FB-8E4D-BEA7-8D132CCF06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77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02F10-BC7C-0A4C-9BE3-9AB98A4FC79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59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02F10-BC7C-0A4C-9BE3-9AB98A4FC79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90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02F10-BC7C-0A4C-9BE3-9AB98A4FC79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23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02F10-BC7C-0A4C-9BE3-9AB98A4FC79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39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02F10-BC7C-0A4C-9BE3-9AB98A4FC79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70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02F10-BC7C-0A4C-9BE3-9AB98A4FC79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52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02F10-BC7C-0A4C-9BE3-9AB98A4FC79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52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02F10-BC7C-0A4C-9BE3-9AB98A4FC7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08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02F10-BC7C-0A4C-9BE3-9AB98A4FC7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62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02F10-BC7C-0A4C-9BE3-9AB98A4FC79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2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02F10-BC7C-0A4C-9BE3-9AB98A4FC7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719138"/>
            <a:ext cx="4343400" cy="2443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4084D-F075-48FE-B8F9-2728499A1C1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00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719138"/>
            <a:ext cx="4343400" cy="2443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4084D-F075-48FE-B8F9-2728499A1C1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809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719138"/>
            <a:ext cx="4343400" cy="2443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4084D-F075-48FE-B8F9-2728499A1C1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128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02F10-BC7C-0A4C-9BE3-9AB98A4FC79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02F10-BC7C-0A4C-9BE3-9AB98A4FC79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3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2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2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3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4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5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40.png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6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6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6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793076"/>
            <a:ext cx="12192000" cy="39734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885" y="3092335"/>
            <a:ext cx="11363218" cy="2709949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4573" y="5852160"/>
            <a:ext cx="11363217" cy="787629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EA9F06-55E5-8A43-92A8-1CBFCD2D9887}"/>
              </a:ext>
            </a:extLst>
          </p:cNvPr>
          <p:cNvSpPr/>
          <p:nvPr userDrawn="1"/>
        </p:nvSpPr>
        <p:spPr>
          <a:xfrm>
            <a:off x="0" y="6767787"/>
            <a:ext cx="12192000" cy="902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5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375-354E-F34C-943E-E1F4646F42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07545" y="6349345"/>
            <a:ext cx="1856474" cy="5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50" y="7154562"/>
            <a:ext cx="2525565" cy="6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325" y="7154563"/>
            <a:ext cx="2413406" cy="75539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438656" y="6377751"/>
            <a:ext cx="1670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i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1944426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21145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64354" y="6186497"/>
            <a:ext cx="892971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69303" y="2650297"/>
            <a:ext cx="5666507" cy="1280318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424545" y="415636"/>
            <a:ext cx="9254837" cy="59158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6096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254" y="368450"/>
            <a:ext cx="6403422" cy="274432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2705" y="3848986"/>
            <a:ext cx="0" cy="2402958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3834392"/>
            <a:ext cx="9144000" cy="84151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8300" y="4675909"/>
            <a:ext cx="9144000" cy="1589809"/>
          </a:xfrm>
        </p:spPr>
        <p:txBody>
          <a:bodyPr>
            <a:noAutofit/>
          </a:bodyPr>
          <a:lstStyle>
            <a:lvl1pPr marL="0" indent="0" algn="l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4974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2967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6096002" cy="5803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23000" y="101600"/>
            <a:ext cx="5829300" cy="568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797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1619" y="618565"/>
            <a:ext cx="3050381" cy="5185432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1101589"/>
            <a:ext cx="847718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3581264"/>
            <a:ext cx="847718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9191833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19" y="750356"/>
            <a:ext cx="8477180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9141619" y="618563"/>
            <a:ext cx="3050381" cy="5183844"/>
          </a:xfr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Company Logo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1" y="1685559"/>
            <a:ext cx="8477180" cy="3953241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2571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"/>
            <a:ext cx="12192000" cy="5422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530913"/>
            <a:ext cx="11620498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590800" y="6103471"/>
            <a:ext cx="9307285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80999"/>
            <a:ext cx="92832" cy="5422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0" y="1484237"/>
            <a:ext cx="11620499" cy="4154563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43242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57588" y="6610253"/>
            <a:ext cx="7648574" cy="2477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44274" y="6610254"/>
            <a:ext cx="553811" cy="247746"/>
          </a:xfrm>
          <a:prstGeom prst="rect">
            <a:avLst/>
          </a:prstGeom>
        </p:spPr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618123" y="597083"/>
            <a:ext cx="5140121" cy="5147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25292" y="597806"/>
            <a:ext cx="92832" cy="5152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43" y="1023301"/>
            <a:ext cx="4699394" cy="2159759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25342" y="3299271"/>
            <a:ext cx="4699395" cy="2034729"/>
          </a:xfrm>
        </p:spPr>
        <p:txBody>
          <a:bodyPr>
            <a:normAutofit/>
          </a:bodyPr>
          <a:lstStyle>
            <a:lvl1pPr marL="0" indent="0" algn="l">
              <a:buNone/>
              <a:defRPr sz="32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0" y="597877"/>
            <a:ext cx="6525292" cy="5146431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597321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1179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611668"/>
            <a:ext cx="5907662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728615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728615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6284340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611667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611666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9490717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Content Placeholder 33"/>
          <p:cNvSpPr>
            <a:spLocks noGrp="1"/>
          </p:cNvSpPr>
          <p:nvPr>
            <p:ph sz="quarter" idx="14"/>
          </p:nvPr>
        </p:nvSpPr>
        <p:spPr>
          <a:xfrm>
            <a:off x="6248400" y="1805354"/>
            <a:ext cx="5649684" cy="357481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437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1619" y="618565"/>
            <a:ext cx="3050381" cy="5185432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1101589"/>
            <a:ext cx="847718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3581264"/>
            <a:ext cx="847718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7257557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345853"/>
            <a:ext cx="5919384" cy="3749128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345852"/>
            <a:ext cx="5907661" cy="3749129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102" y="524896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345850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345851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6284339" y="523880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3423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92832" y="597083"/>
            <a:ext cx="7738183" cy="5147296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3" y="847455"/>
            <a:ext cx="7347074" cy="957899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7831015" y="597083"/>
            <a:ext cx="3927230" cy="5146431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50" y="1805354"/>
            <a:ext cx="7346950" cy="3681046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4551135" y="6038544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0" y="597083"/>
            <a:ext cx="92832" cy="5152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5964379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9965015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6"/>
            <a:ext cx="92832" cy="1325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01915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20645" y="475128"/>
            <a:ext cx="9171354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635040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49713" y="475128"/>
            <a:ext cx="7442286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1408900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9409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0010633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9114475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852432" y="0"/>
            <a:ext cx="7339568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4865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5657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1817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30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19" y="750356"/>
            <a:ext cx="8477180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9141619" y="618563"/>
            <a:ext cx="3050381" cy="5183844"/>
          </a:xfr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Company Logo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1" y="1685559"/>
            <a:ext cx="8477180" cy="3953241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5695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15200" y="1"/>
            <a:ext cx="487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7543802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7044534" cy="13011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543800" y="-10886"/>
            <a:ext cx="101680" cy="70212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1600201"/>
            <a:ext cx="7045325" cy="5048250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848600" y="304800"/>
            <a:ext cx="4114800" cy="632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813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002460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>
          <a:xfrm>
            <a:off x="4350158" y="253114"/>
            <a:ext cx="7531764" cy="6137584"/>
            <a:chOff x="4300538" y="1984376"/>
            <a:chExt cx="3589339" cy="28908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3121" y="566738"/>
            <a:ext cx="6945630" cy="3976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003251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7704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950505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1202124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60731"/>
            <a:ext cx="7648574" cy="2972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60732"/>
            <a:ext cx="553811" cy="297268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8748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950505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556262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0" name="Picture 59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88" y="664102"/>
            <a:ext cx="8431152" cy="4938766"/>
          </a:xfrm>
          <a:prstGeom prst="rect">
            <a:avLst/>
          </a:prstGeom>
        </p:spPr>
      </p:pic>
      <p:sp>
        <p:nvSpPr>
          <p:cNvPr id="61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4486788" y="1028727"/>
            <a:ext cx="6507576" cy="4100893"/>
          </a:xfrm>
        </p:spPr>
      </p:sp>
    </p:spTree>
    <p:extLst>
      <p:ext uri="{BB962C8B-B14F-4D97-AF65-F5344CB8AC3E}">
        <p14:creationId xmlns:p14="http://schemas.microsoft.com/office/powerpoint/2010/main" val="32962498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45848"/>
            <a:ext cx="12203723" cy="3749133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/>
          <p:cNvGrpSpPr>
            <a:grpSpLocks/>
          </p:cNvGrpSpPr>
          <p:nvPr userDrawn="1"/>
        </p:nvGrpSpPr>
        <p:grpSpPr>
          <a:xfrm>
            <a:off x="201530" y="1260619"/>
            <a:ext cx="5696450" cy="4641999"/>
            <a:chOff x="4300538" y="1984376"/>
            <a:chExt cx="3589339" cy="289083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3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48436" y="1508639"/>
            <a:ext cx="5202639" cy="2971553"/>
          </a:xfrm>
        </p:spPr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6242275" y="1260619"/>
            <a:ext cx="5696450" cy="4641999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481248" y="1521740"/>
            <a:ext cx="5210572" cy="2958452"/>
          </a:xfrm>
        </p:spPr>
      </p:sp>
    </p:spTree>
    <p:extLst>
      <p:ext uri="{BB962C8B-B14F-4D97-AF65-F5344CB8AC3E}">
        <p14:creationId xmlns:p14="http://schemas.microsoft.com/office/powerpoint/2010/main" val="40035682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</p:spTree>
    <p:extLst>
      <p:ext uri="{BB962C8B-B14F-4D97-AF65-F5344CB8AC3E}">
        <p14:creationId xmlns:p14="http://schemas.microsoft.com/office/powerpoint/2010/main" val="16045548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</p:spTree>
    <p:extLst>
      <p:ext uri="{BB962C8B-B14F-4D97-AF65-F5344CB8AC3E}">
        <p14:creationId xmlns:p14="http://schemas.microsoft.com/office/powerpoint/2010/main" val="3628584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8228" y="6532880"/>
            <a:ext cx="7648574" cy="3251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4914" y="6532881"/>
            <a:ext cx="553811" cy="32512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91775" y="603018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532932" y="381000"/>
            <a:ext cx="3857062" cy="5489729"/>
            <a:chOff x="7527852" y="261572"/>
            <a:chExt cx="3857062" cy="5489729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7709766" y="626613"/>
            <a:ext cx="3460481" cy="4671939"/>
          </a:xfrm>
          <a:noFill/>
        </p:spPr>
      </p:sp>
    </p:spTree>
    <p:extLst>
      <p:ext uri="{BB962C8B-B14F-4D97-AF65-F5344CB8AC3E}">
        <p14:creationId xmlns:p14="http://schemas.microsoft.com/office/powerpoint/2010/main" val="28060501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5763" y="510381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762000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7718"/>
            <a:ext cx="7648574" cy="30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7719"/>
            <a:ext cx="553811" cy="300281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287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/>
          <p:cNvGrpSpPr>
            <a:grpSpLocks/>
          </p:cNvGrpSpPr>
          <p:nvPr userDrawn="1"/>
        </p:nvGrpSpPr>
        <p:grpSpPr>
          <a:xfrm>
            <a:off x="4598719" y="249083"/>
            <a:ext cx="6972101" cy="5681518"/>
            <a:chOff x="4300538" y="1984376"/>
            <a:chExt cx="3589339" cy="2890838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54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870081" y="553990"/>
            <a:ext cx="6429379" cy="3641852"/>
          </a:xfrm>
        </p:spPr>
      </p:sp>
      <p:sp>
        <p:nvSpPr>
          <p:cNvPr id="57" name="Rectangle 56"/>
          <p:cNvSpPr/>
          <p:nvPr userDrawn="1"/>
        </p:nvSpPr>
        <p:spPr>
          <a:xfrm>
            <a:off x="-5762" y="510381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1463" y="2116138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2568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7357095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3401"/>
            <a:ext cx="7648574" cy="253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3402"/>
            <a:ext cx="553811" cy="25379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4928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7379546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898503" y="134227"/>
            <a:ext cx="2930758" cy="5571745"/>
            <a:chOff x="7847704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8086581" y="609790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10634708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8" y="968208"/>
            <a:ext cx="5302946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3720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0406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97267" y="603539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5319129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787287" y="134227"/>
            <a:ext cx="2930758" cy="5571745"/>
            <a:chOff x="5787287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57872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782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5984071" y="603488"/>
            <a:ext cx="2548892" cy="4250923"/>
          </a:xfrm>
        </p:spPr>
      </p:sp>
      <p:grpSp>
        <p:nvGrpSpPr>
          <p:cNvPr id="6" name="Group 5"/>
          <p:cNvGrpSpPr/>
          <p:nvPr userDrawn="1"/>
        </p:nvGrpSpPr>
        <p:grpSpPr>
          <a:xfrm>
            <a:off x="8827487" y="134227"/>
            <a:ext cx="2930758" cy="5571745"/>
            <a:chOff x="8827487" y="134227"/>
            <a:chExt cx="2930758" cy="5571745"/>
          </a:xfrm>
        </p:grpSpPr>
        <p:sp>
          <p:nvSpPr>
            <p:cNvPr id="12" name="Freeform 11"/>
            <p:cNvSpPr/>
            <p:nvPr userDrawn="1"/>
          </p:nvSpPr>
          <p:spPr>
            <a:xfrm>
              <a:off x="88274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90184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9024271" y="603488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205865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"/>
            <a:ext cx="12192000" cy="5422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530913"/>
            <a:ext cx="11620498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590800" y="6103471"/>
            <a:ext cx="9307285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80999"/>
            <a:ext cx="92832" cy="5422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0" y="1484237"/>
            <a:ext cx="11620499" cy="4154563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2658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1175824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876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7752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73520"/>
            <a:ext cx="7648574" cy="2765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73521"/>
            <a:ext cx="553811" cy="27656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880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10034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8497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8497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497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147780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47780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147780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110586" y="1690688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8110586" y="2981325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110586" y="4271962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442776" y="1690688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442273" y="2978174"/>
            <a:ext cx="2613182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445387" y="4271962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5405080" y="1690688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404577" y="2978174"/>
            <a:ext cx="2610200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5407691" y="4271962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9371609" y="1690688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9371106" y="2978174"/>
            <a:ext cx="261813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9374220" y="4271962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061790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025515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6020077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627885" y="1690688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627382" y="2978174"/>
            <a:ext cx="4471759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630496" y="4271962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7449091" y="1690688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7448588" y="2978174"/>
            <a:ext cx="444638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7451702" y="4271962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406412101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2" y="1690688"/>
            <a:ext cx="1992117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2" y="2981325"/>
            <a:ext cx="1992117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2" y="4271962"/>
            <a:ext cx="1992117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962112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962112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962112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362703" y="1690688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362200" y="2978174"/>
            <a:ext cx="373694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2365314" y="4271962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153903" y="1690688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153400" y="2978174"/>
            <a:ext cx="374157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8156514" y="4271962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3860426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288546" y="1690688"/>
            <a:ext cx="3811098" cy="1937836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281287" y="3634826"/>
            <a:ext cx="3817854" cy="1979620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976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662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70013" cy="39237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523" y="605203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911204" cy="1961879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3652567"/>
            <a:ext cx="1911204" cy="1961879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87592" y="1693553"/>
            <a:ext cx="1891130" cy="1941273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87592" y="3652567"/>
            <a:ext cx="1897178" cy="1947481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085272" y="1708428"/>
            <a:ext cx="3810201" cy="1947481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085272" y="3655910"/>
            <a:ext cx="3810201" cy="19441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1791" cy="3923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1401991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416676"/>
            <a:ext cx="5919385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416676"/>
            <a:ext cx="5907662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77998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77999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88854" y="1707809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88854" y="2870130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453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416674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416675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6420988" y="1686556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6420988" y="2848877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7024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7588" y="6512560"/>
            <a:ext cx="7648574" cy="345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4274" y="6512561"/>
            <a:ext cx="553811" cy="34544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9095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1116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3003028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284478" y="3990767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5816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2832" y="3989509"/>
            <a:ext cx="12099168" cy="2868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89509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989509"/>
            <a:ext cx="92832" cy="2868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169581"/>
            <a:ext cx="11613606" cy="1512888"/>
          </a:xfrm>
          <a:effectLst/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5781040"/>
            <a:ext cx="11613606" cy="843280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12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57588" y="6610253"/>
            <a:ext cx="7648574" cy="2477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44274" y="6610254"/>
            <a:ext cx="553811" cy="247746"/>
          </a:xfrm>
          <a:prstGeom prst="rect">
            <a:avLst/>
          </a:prstGeom>
        </p:spPr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618123" y="597083"/>
            <a:ext cx="5140121" cy="5147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25292" y="597806"/>
            <a:ext cx="92832" cy="5152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43" y="1023301"/>
            <a:ext cx="4699394" cy="2159759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25342" y="3299271"/>
            <a:ext cx="4699395" cy="2034729"/>
          </a:xfrm>
        </p:spPr>
        <p:txBody>
          <a:bodyPr>
            <a:normAutofit/>
          </a:bodyPr>
          <a:lstStyle>
            <a:lvl1pPr marL="0" indent="0" algn="l">
              <a:buNone/>
              <a:defRPr sz="32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0" y="597877"/>
            <a:ext cx="6525292" cy="5146431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597321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0459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672" y="0"/>
            <a:ext cx="12109328" cy="6858000"/>
          </a:xfrm>
          <a:solidFill>
            <a:schemeClr val="accent1"/>
          </a:solidFill>
        </p:spPr>
        <p:txBody>
          <a:bodyPr anchor="t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3989509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928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7212399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293914" y="382771"/>
            <a:ext cx="4185489" cy="183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02019"/>
            <a:ext cx="92832" cy="2193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83779672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293914" y="268873"/>
            <a:ext cx="4185489" cy="19534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7"/>
          </p:nvPr>
        </p:nvSpPr>
        <p:spPr>
          <a:xfrm>
            <a:off x="11344275" y="6543041"/>
            <a:ext cx="553811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11CB-9204-4FB2-A3B0-CBA2E0A1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3557589" y="6543040"/>
            <a:ext cx="7648574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146157"/>
            <a:ext cx="12192000" cy="71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2832" cy="23959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0990690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64456" y="761999"/>
            <a:ext cx="2931125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0" y="761999"/>
            <a:ext cx="9190285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3782" y="4134777"/>
            <a:ext cx="2721821" cy="153488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08" y="1909102"/>
            <a:ext cx="7543801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4171" y="4134777"/>
            <a:ext cx="8796298" cy="1534886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171624" y="761999"/>
            <a:ext cx="92832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10357" y="6096000"/>
            <a:ext cx="1220593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488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4577897"/>
            <a:ext cx="11604172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538" y="1846305"/>
            <a:ext cx="9038924" cy="24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831" y="6248400"/>
            <a:ext cx="12102749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2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4840940"/>
            <a:ext cx="11653610" cy="136023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579" y="92400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9679674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rgbClr val="1428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93368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551" y="417827"/>
            <a:ext cx="10747947" cy="11111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/>
          </p:nvPr>
        </p:nvSpPr>
        <p:spPr>
          <a:xfrm>
            <a:off x="684551" y="1645743"/>
            <a:ext cx="107479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1035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337496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885" y="3834392"/>
            <a:ext cx="11363218" cy="11383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885" y="4972692"/>
            <a:ext cx="11363217" cy="1293026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46197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8337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611668"/>
            <a:ext cx="5907662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728615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728615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6284340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611667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611666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1048676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86471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163022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">
  <p:cSld name="Question">
    <p:bg>
      <p:bgPr>
        <a:solidFill>
          <a:srgbClr val="42BFC7">
            <a:alpha val="82310"/>
          </a:srgb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/>
        </p:nvSpPr>
        <p:spPr>
          <a:xfrm>
            <a:off x="-16233" y="-13900"/>
            <a:ext cx="12208400" cy="6927600"/>
          </a:xfrm>
          <a:prstGeom prst="rect">
            <a:avLst/>
          </a:prstGeom>
          <a:solidFill>
            <a:srgbClr val="42BFC7">
              <a:alpha val="6962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5" name="Google Shape;115;p27"/>
          <p:cNvSpPr txBox="1">
            <a:spLocks noGrp="1"/>
          </p:cNvSpPr>
          <p:nvPr>
            <p:ph type="sldNum" idx="12"/>
          </p:nvPr>
        </p:nvSpPr>
        <p:spPr>
          <a:xfrm>
            <a:off x="11149733" y="5621933"/>
            <a:ext cx="560400" cy="3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1514400" y="2305400"/>
            <a:ext cx="9163200" cy="2247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04424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1619" y="618565"/>
            <a:ext cx="3050381" cy="5185432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1101589"/>
            <a:ext cx="847718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3581264"/>
            <a:ext cx="847718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46846346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19" y="750356"/>
            <a:ext cx="8477180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9141619" y="618563"/>
            <a:ext cx="3050381" cy="5183844"/>
          </a:xfr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Company Logo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1" y="1685559"/>
            <a:ext cx="8477180" cy="3953241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813173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"/>
            <a:ext cx="12192000" cy="5422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530913"/>
            <a:ext cx="11620498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590800" y="6103471"/>
            <a:ext cx="9307285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80999"/>
            <a:ext cx="92832" cy="5422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0" y="1484237"/>
            <a:ext cx="11620499" cy="4154563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286682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57588" y="6610253"/>
            <a:ext cx="7648574" cy="2477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44274" y="6610254"/>
            <a:ext cx="553811" cy="247746"/>
          </a:xfrm>
          <a:prstGeom prst="rect">
            <a:avLst/>
          </a:prstGeom>
        </p:spPr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618123" y="597083"/>
            <a:ext cx="5140121" cy="5147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25292" y="597806"/>
            <a:ext cx="92832" cy="5152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43" y="1023301"/>
            <a:ext cx="4699394" cy="2159759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25342" y="3299271"/>
            <a:ext cx="4699395" cy="2034729"/>
          </a:xfrm>
        </p:spPr>
        <p:txBody>
          <a:bodyPr>
            <a:normAutofit/>
          </a:bodyPr>
          <a:lstStyle>
            <a:lvl1pPr marL="0" indent="0" algn="l">
              <a:buNone/>
              <a:defRPr sz="32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0" y="597877"/>
            <a:ext cx="6525292" cy="5146431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597321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96461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611668"/>
            <a:ext cx="5907662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728615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728615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6284340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611667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611666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11090136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Content Placeholder 33"/>
          <p:cNvSpPr>
            <a:spLocks noGrp="1"/>
          </p:cNvSpPr>
          <p:nvPr>
            <p:ph sz="quarter" idx="14"/>
          </p:nvPr>
        </p:nvSpPr>
        <p:spPr>
          <a:xfrm>
            <a:off x="6248400" y="1805354"/>
            <a:ext cx="5649684" cy="357481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1959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345853"/>
            <a:ext cx="5919384" cy="3749128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345852"/>
            <a:ext cx="5907661" cy="3749129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102" y="524896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345850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345851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6284339" y="523880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118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Content Placeholder 33"/>
          <p:cNvSpPr>
            <a:spLocks noGrp="1"/>
          </p:cNvSpPr>
          <p:nvPr>
            <p:ph sz="quarter" idx="14"/>
          </p:nvPr>
        </p:nvSpPr>
        <p:spPr>
          <a:xfrm>
            <a:off x="6248400" y="1805354"/>
            <a:ext cx="5649684" cy="357481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8545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92832" y="597083"/>
            <a:ext cx="7738183" cy="5147296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3" y="847455"/>
            <a:ext cx="7347074" cy="957899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7831015" y="597083"/>
            <a:ext cx="3927230" cy="5146431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50" y="1805354"/>
            <a:ext cx="7346950" cy="3681046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4551135" y="6038544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0" y="597083"/>
            <a:ext cx="92832" cy="5152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1003008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3636221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6"/>
            <a:ext cx="92832" cy="1325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42644718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20645" y="475128"/>
            <a:ext cx="9171354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15485043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49713" y="475128"/>
            <a:ext cx="7442286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27793470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9409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23862897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2051100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852432" y="0"/>
            <a:ext cx="7339568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4865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90371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1817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08510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15200" y="1"/>
            <a:ext cx="487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7543802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7044534" cy="13011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543800" y="-10886"/>
            <a:ext cx="101680" cy="70212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1600201"/>
            <a:ext cx="7045325" cy="5048250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848600" y="304800"/>
            <a:ext cx="4114800" cy="632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73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345853"/>
            <a:ext cx="5919384" cy="3749128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345852"/>
            <a:ext cx="5907661" cy="3749129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102" y="524896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345850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345851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6284339" y="523880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3269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002460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>
          <a:xfrm>
            <a:off x="4350158" y="253114"/>
            <a:ext cx="7531764" cy="6137584"/>
            <a:chOff x="4300538" y="1984376"/>
            <a:chExt cx="3589339" cy="28908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3121" y="566738"/>
            <a:ext cx="6945630" cy="3976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003251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875693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950505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1202124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60731"/>
            <a:ext cx="7648574" cy="2972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60732"/>
            <a:ext cx="553811" cy="297268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8748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950505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556262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0" name="Picture 59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88" y="664102"/>
            <a:ext cx="8431152" cy="4938766"/>
          </a:xfrm>
          <a:prstGeom prst="rect">
            <a:avLst/>
          </a:prstGeom>
        </p:spPr>
      </p:pic>
      <p:sp>
        <p:nvSpPr>
          <p:cNvPr id="61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4486788" y="1028727"/>
            <a:ext cx="6507576" cy="4100893"/>
          </a:xfrm>
        </p:spPr>
      </p:sp>
    </p:spTree>
    <p:extLst>
      <p:ext uri="{BB962C8B-B14F-4D97-AF65-F5344CB8AC3E}">
        <p14:creationId xmlns:p14="http://schemas.microsoft.com/office/powerpoint/2010/main" val="381998369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45848"/>
            <a:ext cx="12203723" cy="3749133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/>
          <p:cNvGrpSpPr>
            <a:grpSpLocks/>
          </p:cNvGrpSpPr>
          <p:nvPr userDrawn="1"/>
        </p:nvGrpSpPr>
        <p:grpSpPr>
          <a:xfrm>
            <a:off x="201530" y="1260619"/>
            <a:ext cx="5696450" cy="4641999"/>
            <a:chOff x="4300538" y="1984376"/>
            <a:chExt cx="3589339" cy="289083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3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48436" y="1508639"/>
            <a:ext cx="5202639" cy="2971553"/>
          </a:xfrm>
        </p:spPr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6242275" y="1260619"/>
            <a:ext cx="5696450" cy="4641999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481248" y="1521740"/>
            <a:ext cx="5210572" cy="2958452"/>
          </a:xfrm>
        </p:spPr>
      </p:sp>
    </p:spTree>
    <p:extLst>
      <p:ext uri="{BB962C8B-B14F-4D97-AF65-F5344CB8AC3E}">
        <p14:creationId xmlns:p14="http://schemas.microsoft.com/office/powerpoint/2010/main" val="5367473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grpSp>
        <p:nvGrpSpPr>
          <p:cNvPr id="52" name="Group 51"/>
          <p:cNvGrpSpPr/>
          <p:nvPr userDrawn="1"/>
        </p:nvGrpSpPr>
        <p:grpSpPr>
          <a:xfrm>
            <a:off x="6443102" y="3956089"/>
            <a:ext cx="1073180" cy="2040253"/>
            <a:chOff x="7847704" y="134227"/>
            <a:chExt cx="2930758" cy="5571745"/>
          </a:xfrm>
        </p:grpSpPr>
        <p:sp>
          <p:nvSpPr>
            <p:cNvPr id="53" name="Freeform 52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6506268" y="4112694"/>
            <a:ext cx="940100" cy="1561448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  <p:grpSp>
        <p:nvGrpSpPr>
          <p:cNvPr id="58" name="Group 57"/>
          <p:cNvGrpSpPr/>
          <p:nvPr userDrawn="1"/>
        </p:nvGrpSpPr>
        <p:grpSpPr>
          <a:xfrm>
            <a:off x="4200333" y="3008342"/>
            <a:ext cx="2098612" cy="2986939"/>
            <a:chOff x="7527852" y="261572"/>
            <a:chExt cx="3857062" cy="5489729"/>
          </a:xfrm>
        </p:grpSpPr>
        <p:sp>
          <p:nvSpPr>
            <p:cNvPr id="59" name="Rounded Rectangle 58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Picture Placeholder 1"/>
          <p:cNvSpPr>
            <a:spLocks noGrp="1"/>
          </p:cNvSpPr>
          <p:nvPr>
            <p:ph type="pic" sz="quarter" idx="28"/>
          </p:nvPr>
        </p:nvSpPr>
        <p:spPr>
          <a:xfrm>
            <a:off x="4284264" y="3156942"/>
            <a:ext cx="1914210" cy="2556189"/>
          </a:xfrm>
          <a:noFill/>
        </p:spPr>
      </p:sp>
    </p:spTree>
    <p:extLst>
      <p:ext uri="{BB962C8B-B14F-4D97-AF65-F5344CB8AC3E}">
        <p14:creationId xmlns:p14="http://schemas.microsoft.com/office/powerpoint/2010/main" val="40105079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</p:spTree>
    <p:extLst>
      <p:ext uri="{BB962C8B-B14F-4D97-AF65-F5344CB8AC3E}">
        <p14:creationId xmlns:p14="http://schemas.microsoft.com/office/powerpoint/2010/main" val="124595952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8228" y="6532880"/>
            <a:ext cx="7648574" cy="3251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4914" y="6532881"/>
            <a:ext cx="553811" cy="32512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91775" y="603018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532932" y="381000"/>
            <a:ext cx="3857062" cy="5489729"/>
            <a:chOff x="7527852" y="261572"/>
            <a:chExt cx="3857062" cy="5489729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7709766" y="626613"/>
            <a:ext cx="3460481" cy="4671939"/>
          </a:xfrm>
          <a:noFill/>
        </p:spPr>
      </p:sp>
    </p:spTree>
    <p:extLst>
      <p:ext uri="{BB962C8B-B14F-4D97-AF65-F5344CB8AC3E}">
        <p14:creationId xmlns:p14="http://schemas.microsoft.com/office/powerpoint/2010/main" val="85739702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5763" y="510381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762000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7718"/>
            <a:ext cx="7648574" cy="30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7719"/>
            <a:ext cx="553811" cy="300281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287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/>
          <p:cNvGrpSpPr>
            <a:grpSpLocks/>
          </p:cNvGrpSpPr>
          <p:nvPr userDrawn="1"/>
        </p:nvGrpSpPr>
        <p:grpSpPr>
          <a:xfrm>
            <a:off x="4598719" y="249083"/>
            <a:ext cx="6972101" cy="5681518"/>
            <a:chOff x="4300538" y="1984376"/>
            <a:chExt cx="3589339" cy="2890838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54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870081" y="553990"/>
            <a:ext cx="6429379" cy="3641852"/>
          </a:xfrm>
        </p:spPr>
      </p:sp>
      <p:sp>
        <p:nvSpPr>
          <p:cNvPr id="57" name="Rectangle 56"/>
          <p:cNvSpPr/>
          <p:nvPr userDrawn="1"/>
        </p:nvSpPr>
        <p:spPr>
          <a:xfrm>
            <a:off x="-5762" y="510381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1463" y="2116138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5305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7357095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3401"/>
            <a:ext cx="7648574" cy="253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3402"/>
            <a:ext cx="553811" cy="25379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4928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7379546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898503" y="134227"/>
            <a:ext cx="2930758" cy="5571745"/>
            <a:chOff x="7847704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8086581" y="609790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207341818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8" y="968208"/>
            <a:ext cx="5302946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3720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0406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97267" y="603539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5319129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787287" y="134227"/>
            <a:ext cx="2930758" cy="5571745"/>
            <a:chOff x="5787287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57872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782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5984071" y="603488"/>
            <a:ext cx="2548892" cy="4250923"/>
          </a:xfrm>
        </p:spPr>
      </p:sp>
      <p:grpSp>
        <p:nvGrpSpPr>
          <p:cNvPr id="6" name="Group 5"/>
          <p:cNvGrpSpPr/>
          <p:nvPr userDrawn="1"/>
        </p:nvGrpSpPr>
        <p:grpSpPr>
          <a:xfrm>
            <a:off x="8827487" y="134227"/>
            <a:ext cx="2930758" cy="5571745"/>
            <a:chOff x="8827487" y="134227"/>
            <a:chExt cx="2930758" cy="5571745"/>
          </a:xfrm>
        </p:grpSpPr>
        <p:sp>
          <p:nvSpPr>
            <p:cNvPr id="12" name="Freeform 11"/>
            <p:cNvSpPr/>
            <p:nvPr userDrawn="1"/>
          </p:nvSpPr>
          <p:spPr>
            <a:xfrm>
              <a:off x="88274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90184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9024271" y="603488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38670724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1175824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876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4390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92832" y="597083"/>
            <a:ext cx="7738183" cy="5147296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3" y="847455"/>
            <a:ext cx="7347074" cy="957899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7831015" y="597083"/>
            <a:ext cx="3927230" cy="5146431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50" y="1805354"/>
            <a:ext cx="7346950" cy="3681046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4551135" y="6038544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0" y="597083"/>
            <a:ext cx="92832" cy="5152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0518993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73520"/>
            <a:ext cx="7648574" cy="2765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73521"/>
            <a:ext cx="553811" cy="27656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880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10034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8497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8497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497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147780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47780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147780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110586" y="1690688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8110586" y="2981325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110586" y="4271962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442776" y="1690688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442273" y="2978174"/>
            <a:ext cx="2613182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445387" y="4271962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5405080" y="1690688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404577" y="2978174"/>
            <a:ext cx="2610200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5407691" y="4271962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9371609" y="1690688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9371106" y="2978174"/>
            <a:ext cx="261813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9374220" y="4271962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061790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025515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12781811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627885" y="1690688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627382" y="2978174"/>
            <a:ext cx="4471759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630496" y="4271962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7449091" y="1690688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7448588" y="2978174"/>
            <a:ext cx="444638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7451702" y="4271962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36103444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2" y="1690688"/>
            <a:ext cx="1992117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2" y="2981325"/>
            <a:ext cx="1992117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2" y="4271962"/>
            <a:ext cx="1992117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962112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962112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962112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362703" y="1690688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362200" y="2978174"/>
            <a:ext cx="373694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2365314" y="4271962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153903" y="1690688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153400" y="2978174"/>
            <a:ext cx="374157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8156514" y="4271962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78778729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288546" y="1690688"/>
            <a:ext cx="3811098" cy="1937836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281287" y="3634826"/>
            <a:ext cx="3817854" cy="1979620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976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662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70013" cy="39237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523" y="605203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911204" cy="1961879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3652567"/>
            <a:ext cx="1911204" cy="1961879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87592" y="1693553"/>
            <a:ext cx="1891130" cy="1941273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87592" y="3652567"/>
            <a:ext cx="1897178" cy="1947481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085272" y="1708428"/>
            <a:ext cx="3810201" cy="1947481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085272" y="3655910"/>
            <a:ext cx="3810201" cy="19441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1791" cy="3923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54155948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416676"/>
            <a:ext cx="5919385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416676"/>
            <a:ext cx="5907662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77998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77999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88854" y="1707809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88854" y="2870130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453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416674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416675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6420988" y="1686556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6420988" y="2848877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91273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85624791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284478" y="3990767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26048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2832" y="3989509"/>
            <a:ext cx="12099168" cy="2868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89509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989509"/>
            <a:ext cx="92832" cy="2868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169581"/>
            <a:ext cx="11613606" cy="1512888"/>
          </a:xfrm>
          <a:effectLst/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5781040"/>
            <a:ext cx="11613606" cy="843280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00285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672" y="0"/>
            <a:ext cx="12109328" cy="6858000"/>
          </a:xfrm>
          <a:solidFill>
            <a:schemeClr val="accent1"/>
          </a:solidFill>
        </p:spPr>
        <p:txBody>
          <a:bodyPr anchor="t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3989509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928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90386670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293914" y="268873"/>
            <a:ext cx="4185489" cy="19534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7"/>
          </p:nvPr>
        </p:nvSpPr>
        <p:spPr>
          <a:xfrm>
            <a:off x="11344275" y="6543041"/>
            <a:ext cx="553811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11CB-9204-4FB2-A3B0-CBA2E0A1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3557589" y="6543040"/>
            <a:ext cx="7648574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146157"/>
            <a:ext cx="12192000" cy="71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2832" cy="23959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837451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218282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64456" y="761999"/>
            <a:ext cx="2931125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0" y="761999"/>
            <a:ext cx="9190285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3782" y="4134777"/>
            <a:ext cx="2721821" cy="153488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08" y="1909102"/>
            <a:ext cx="7543801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4171" y="4134777"/>
            <a:ext cx="8796298" cy="1534886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171624" y="761999"/>
            <a:ext cx="92832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10357" y="6096000"/>
            <a:ext cx="1220593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349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4577897"/>
            <a:ext cx="11604172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538" y="1846305"/>
            <a:ext cx="9038924" cy="24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831" y="6248400"/>
            <a:ext cx="12102749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34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4840940"/>
            <a:ext cx="11653610" cy="136023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579" y="92400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3941655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7"/>
          </p:nvPr>
        </p:nvSpPr>
        <p:spPr>
          <a:xfrm>
            <a:off x="11344275" y="6543041"/>
            <a:ext cx="553811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11CB-9204-4FB2-A3B0-CBA2E0A1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3557589" y="6543040"/>
            <a:ext cx="7648574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146157"/>
            <a:ext cx="12192000" cy="71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28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98977022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7588" y="6512560"/>
            <a:ext cx="7648574" cy="345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4274" y="6512561"/>
            <a:ext cx="553811" cy="34544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9095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67304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rgbClr val="1428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16254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1218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6096002" cy="5803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23000" y="101600"/>
            <a:ext cx="5829300" cy="568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3079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1619" y="618565"/>
            <a:ext cx="3050381" cy="5185432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1101589"/>
            <a:ext cx="847718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3581264"/>
            <a:ext cx="847718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21403098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19" y="750356"/>
            <a:ext cx="8477180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9141619" y="618563"/>
            <a:ext cx="3050381" cy="5183844"/>
          </a:xfr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Company Logo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1" y="1685559"/>
            <a:ext cx="8477180" cy="3953241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97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840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063" y="232397"/>
            <a:ext cx="11276111" cy="1396898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82F5D-AFD5-D245-AA5C-E371D642ED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78038"/>
            <a:ext cx="11288713" cy="3898900"/>
          </a:xfr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047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6"/>
            <a:ext cx="92832" cy="1325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5399798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"/>
            <a:ext cx="12192000" cy="5422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530913"/>
            <a:ext cx="11620498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590800" y="6103471"/>
            <a:ext cx="9307285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80999"/>
            <a:ext cx="92832" cy="5422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0" y="1484237"/>
            <a:ext cx="11620499" cy="4154563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35583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57588" y="6610253"/>
            <a:ext cx="7648574" cy="2477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44274" y="6610254"/>
            <a:ext cx="553811" cy="247746"/>
          </a:xfrm>
          <a:prstGeom prst="rect">
            <a:avLst/>
          </a:prstGeom>
        </p:spPr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618123" y="597083"/>
            <a:ext cx="5140121" cy="5147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25292" y="597806"/>
            <a:ext cx="92832" cy="5152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43" y="1023301"/>
            <a:ext cx="4699394" cy="2159759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25342" y="3299271"/>
            <a:ext cx="4699395" cy="2034729"/>
          </a:xfrm>
        </p:spPr>
        <p:txBody>
          <a:bodyPr>
            <a:normAutofit/>
          </a:bodyPr>
          <a:lstStyle>
            <a:lvl1pPr marL="0" indent="0" algn="l">
              <a:buNone/>
              <a:defRPr sz="32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0" y="597877"/>
            <a:ext cx="6525292" cy="5146431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597321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75300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611668"/>
            <a:ext cx="5907662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728615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728615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6284340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611667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611666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39074351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Content Placeholder 33"/>
          <p:cNvSpPr>
            <a:spLocks noGrp="1"/>
          </p:cNvSpPr>
          <p:nvPr>
            <p:ph sz="quarter" idx="14"/>
          </p:nvPr>
        </p:nvSpPr>
        <p:spPr>
          <a:xfrm>
            <a:off x="6248400" y="1805354"/>
            <a:ext cx="5649684" cy="357481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32055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345853"/>
            <a:ext cx="5919384" cy="3749128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345852"/>
            <a:ext cx="5907661" cy="3749129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102" y="524896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345850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345851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6284339" y="523880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403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92832" y="597083"/>
            <a:ext cx="7738183" cy="5147296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3" y="847455"/>
            <a:ext cx="7347074" cy="957899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7831015" y="597083"/>
            <a:ext cx="3927230" cy="5146431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50" y="1805354"/>
            <a:ext cx="7346950" cy="3681046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4551135" y="6038544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0" y="597083"/>
            <a:ext cx="92832" cy="5152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46554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1266570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6"/>
            <a:ext cx="92832" cy="1325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13213425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20645" y="475128"/>
            <a:ext cx="9171354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44748006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49713" y="475128"/>
            <a:ext cx="7442286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72251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20645" y="475128"/>
            <a:ext cx="9171354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0489326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9409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80155620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10680477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852432" y="0"/>
            <a:ext cx="7339568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4865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58949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1817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51104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15200" y="1"/>
            <a:ext cx="487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7543802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7044534" cy="13011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543800" y="-10886"/>
            <a:ext cx="101680" cy="70212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1600201"/>
            <a:ext cx="7045325" cy="5048250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848600" y="304800"/>
            <a:ext cx="4114800" cy="632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5514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002460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>
          <a:xfrm>
            <a:off x="4350158" y="253114"/>
            <a:ext cx="7531764" cy="6137584"/>
            <a:chOff x="4300538" y="1984376"/>
            <a:chExt cx="3589339" cy="28908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3121" y="566738"/>
            <a:ext cx="6945630" cy="3976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003251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77907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950505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1202124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60731"/>
            <a:ext cx="7648574" cy="2972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60732"/>
            <a:ext cx="553811" cy="297268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8748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950505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556262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0" name="Picture 59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88" y="664102"/>
            <a:ext cx="8431152" cy="4938766"/>
          </a:xfrm>
          <a:prstGeom prst="rect">
            <a:avLst/>
          </a:prstGeom>
        </p:spPr>
      </p:pic>
      <p:sp>
        <p:nvSpPr>
          <p:cNvPr id="61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4486788" y="1028727"/>
            <a:ext cx="6507576" cy="4100893"/>
          </a:xfrm>
        </p:spPr>
      </p:sp>
    </p:spTree>
    <p:extLst>
      <p:ext uri="{BB962C8B-B14F-4D97-AF65-F5344CB8AC3E}">
        <p14:creationId xmlns:p14="http://schemas.microsoft.com/office/powerpoint/2010/main" val="301549284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45848"/>
            <a:ext cx="12203723" cy="3749133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/>
          <p:cNvGrpSpPr>
            <a:grpSpLocks/>
          </p:cNvGrpSpPr>
          <p:nvPr userDrawn="1"/>
        </p:nvGrpSpPr>
        <p:grpSpPr>
          <a:xfrm>
            <a:off x="201530" y="1260619"/>
            <a:ext cx="5696450" cy="4641999"/>
            <a:chOff x="4300538" y="1984376"/>
            <a:chExt cx="3589339" cy="289083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3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48436" y="1508639"/>
            <a:ext cx="5202639" cy="2971553"/>
          </a:xfrm>
        </p:spPr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6242275" y="1260619"/>
            <a:ext cx="5696450" cy="4641999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481248" y="1521740"/>
            <a:ext cx="5210572" cy="2958452"/>
          </a:xfrm>
        </p:spPr>
      </p:sp>
    </p:spTree>
    <p:extLst>
      <p:ext uri="{BB962C8B-B14F-4D97-AF65-F5344CB8AC3E}">
        <p14:creationId xmlns:p14="http://schemas.microsoft.com/office/powerpoint/2010/main" val="425956448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</p:spTree>
    <p:extLst>
      <p:ext uri="{BB962C8B-B14F-4D97-AF65-F5344CB8AC3E}">
        <p14:creationId xmlns:p14="http://schemas.microsoft.com/office/powerpoint/2010/main" val="62831578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</p:spTree>
    <p:extLst>
      <p:ext uri="{BB962C8B-B14F-4D97-AF65-F5344CB8AC3E}">
        <p14:creationId xmlns:p14="http://schemas.microsoft.com/office/powerpoint/2010/main" val="345881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49713" y="475128"/>
            <a:ext cx="7442286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65652916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8228" y="6532880"/>
            <a:ext cx="7648574" cy="3251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4914" y="6532881"/>
            <a:ext cx="553811" cy="32512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91775" y="603018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532932" y="381000"/>
            <a:ext cx="3857062" cy="5489729"/>
            <a:chOff x="7527852" y="261572"/>
            <a:chExt cx="3857062" cy="5489729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7709766" y="626613"/>
            <a:ext cx="3460481" cy="4671939"/>
          </a:xfrm>
          <a:noFill/>
        </p:spPr>
      </p:sp>
    </p:spTree>
    <p:extLst>
      <p:ext uri="{BB962C8B-B14F-4D97-AF65-F5344CB8AC3E}">
        <p14:creationId xmlns:p14="http://schemas.microsoft.com/office/powerpoint/2010/main" val="207511255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5763" y="510381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762000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7718"/>
            <a:ext cx="7648574" cy="30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7719"/>
            <a:ext cx="553811" cy="300281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287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/>
          <p:cNvGrpSpPr>
            <a:grpSpLocks/>
          </p:cNvGrpSpPr>
          <p:nvPr userDrawn="1"/>
        </p:nvGrpSpPr>
        <p:grpSpPr>
          <a:xfrm>
            <a:off x="4598719" y="249083"/>
            <a:ext cx="6972101" cy="5681518"/>
            <a:chOff x="4300538" y="1984376"/>
            <a:chExt cx="3589339" cy="2890838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54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870081" y="553990"/>
            <a:ext cx="6429379" cy="3641852"/>
          </a:xfrm>
        </p:spPr>
      </p:sp>
      <p:sp>
        <p:nvSpPr>
          <p:cNvPr id="57" name="Rectangle 56"/>
          <p:cNvSpPr/>
          <p:nvPr userDrawn="1"/>
        </p:nvSpPr>
        <p:spPr>
          <a:xfrm>
            <a:off x="-5762" y="510381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1463" y="2116138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99389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7357095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3401"/>
            <a:ext cx="7648574" cy="253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3402"/>
            <a:ext cx="553811" cy="25379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4928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7379546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898503" y="134227"/>
            <a:ext cx="2930758" cy="5571745"/>
            <a:chOff x="7847704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8086581" y="609790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304520647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8" y="968208"/>
            <a:ext cx="5302946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3720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0406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97267" y="603539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5319129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787287" y="134227"/>
            <a:ext cx="2930758" cy="5571745"/>
            <a:chOff x="5787287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57872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782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5984071" y="603488"/>
            <a:ext cx="2548892" cy="4250923"/>
          </a:xfrm>
        </p:spPr>
      </p:sp>
      <p:grpSp>
        <p:nvGrpSpPr>
          <p:cNvPr id="6" name="Group 5"/>
          <p:cNvGrpSpPr/>
          <p:nvPr userDrawn="1"/>
        </p:nvGrpSpPr>
        <p:grpSpPr>
          <a:xfrm>
            <a:off x="8827487" y="134227"/>
            <a:ext cx="2930758" cy="5571745"/>
            <a:chOff x="8827487" y="134227"/>
            <a:chExt cx="2930758" cy="5571745"/>
          </a:xfrm>
        </p:grpSpPr>
        <p:sp>
          <p:nvSpPr>
            <p:cNvPr id="12" name="Freeform 11"/>
            <p:cNvSpPr/>
            <p:nvPr userDrawn="1"/>
          </p:nvSpPr>
          <p:spPr>
            <a:xfrm>
              <a:off x="88274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90184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9024271" y="603488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60196424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1175824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876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450482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73520"/>
            <a:ext cx="7648574" cy="2765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73521"/>
            <a:ext cx="553811" cy="27656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880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10034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8497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8497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497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147780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47780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147780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110586" y="1690688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8110586" y="2981325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110586" y="4271962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442776" y="1690688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442273" y="2978174"/>
            <a:ext cx="2613182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445387" y="4271962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5405080" y="1690688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404577" y="2978174"/>
            <a:ext cx="2610200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5407691" y="4271962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9371609" y="1690688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9371106" y="2978174"/>
            <a:ext cx="261813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9374220" y="4271962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061790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025515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55515034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627885" y="1690688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627382" y="2978174"/>
            <a:ext cx="4471759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630496" y="4271962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7449091" y="1690688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7448588" y="2978174"/>
            <a:ext cx="444638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7451702" y="4271962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64857520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2" y="1690688"/>
            <a:ext cx="1992117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2" y="2981325"/>
            <a:ext cx="1992117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2" y="4271962"/>
            <a:ext cx="1992117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962112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962112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962112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362703" y="1690688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362200" y="2978174"/>
            <a:ext cx="373694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2365314" y="4271962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153903" y="1690688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153400" y="2978174"/>
            <a:ext cx="374157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8156514" y="4271962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40383103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288546" y="1690688"/>
            <a:ext cx="3811098" cy="1937836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281287" y="3634826"/>
            <a:ext cx="3817854" cy="1979620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976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662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70013" cy="39237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523" y="605203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911204" cy="1961879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3652567"/>
            <a:ext cx="1911204" cy="1961879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87592" y="1693553"/>
            <a:ext cx="1891130" cy="1941273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87592" y="3652567"/>
            <a:ext cx="1897178" cy="1947481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085272" y="1708428"/>
            <a:ext cx="3810201" cy="1947481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085272" y="3655910"/>
            <a:ext cx="3810201" cy="19441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1791" cy="3923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58265509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416676"/>
            <a:ext cx="5919385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416676"/>
            <a:ext cx="5907662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77998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77999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88854" y="1707809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88854" y="2870130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453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416674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416675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6420988" y="1686556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6420988" y="2848877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041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9409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93053976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7588" y="6512560"/>
            <a:ext cx="7648574" cy="345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4274" y="6512561"/>
            <a:ext cx="553811" cy="34544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9095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17013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096702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284478" y="3990767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955874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2832" y="3989509"/>
            <a:ext cx="12099168" cy="2868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89509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989509"/>
            <a:ext cx="92832" cy="2868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169581"/>
            <a:ext cx="11613606" cy="1512888"/>
          </a:xfrm>
          <a:effectLst/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5781040"/>
            <a:ext cx="11613606" cy="843280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03557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672" y="0"/>
            <a:ext cx="12109328" cy="6858000"/>
          </a:xfrm>
          <a:solidFill>
            <a:schemeClr val="accent1"/>
          </a:solidFill>
        </p:spPr>
        <p:txBody>
          <a:bodyPr anchor="t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3989509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928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38171593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293914" y="382771"/>
            <a:ext cx="4185489" cy="183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02019"/>
            <a:ext cx="92832" cy="2193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2096231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293914" y="268873"/>
            <a:ext cx="4185489" cy="19534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7"/>
          </p:nvPr>
        </p:nvSpPr>
        <p:spPr>
          <a:xfrm>
            <a:off x="11344275" y="6543041"/>
            <a:ext cx="553811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11CB-9204-4FB2-A3B0-CBA2E0A1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3557589" y="6543040"/>
            <a:ext cx="7648574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146157"/>
            <a:ext cx="12192000" cy="71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2832" cy="23959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82101755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64456" y="761999"/>
            <a:ext cx="2931125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0" y="761999"/>
            <a:ext cx="9190285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3782" y="4134777"/>
            <a:ext cx="2721821" cy="153488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08" y="1909102"/>
            <a:ext cx="7543801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4171" y="4134777"/>
            <a:ext cx="8796298" cy="1534886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171624" y="761999"/>
            <a:ext cx="92832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10357" y="6096000"/>
            <a:ext cx="1220593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4967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4577897"/>
            <a:ext cx="11604172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538" y="1846305"/>
            <a:ext cx="9038924" cy="24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831" y="6248400"/>
            <a:ext cx="12102749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06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4840940"/>
            <a:ext cx="11653610" cy="136023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579" y="92400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880555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8151759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rgbClr val="1428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21942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551" y="417827"/>
            <a:ext cx="10747947" cy="11111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/>
          </p:nvPr>
        </p:nvSpPr>
        <p:spPr>
          <a:xfrm>
            <a:off x="684551" y="1645743"/>
            <a:ext cx="107479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34140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78307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337496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885" y="3834392"/>
            <a:ext cx="11363218" cy="11383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885" y="4972692"/>
            <a:ext cx="11363217" cy="1293026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256593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045953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845964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284868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">
  <p:cSld name="Question">
    <p:bg>
      <p:bgPr>
        <a:solidFill>
          <a:srgbClr val="42BFC7">
            <a:alpha val="82310"/>
          </a:srgb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/>
        </p:nvSpPr>
        <p:spPr>
          <a:xfrm>
            <a:off x="-16233" y="-13900"/>
            <a:ext cx="12208400" cy="6927600"/>
          </a:xfrm>
          <a:prstGeom prst="rect">
            <a:avLst/>
          </a:prstGeom>
          <a:solidFill>
            <a:srgbClr val="42BFC7">
              <a:alpha val="6962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5" name="Google Shape;115;p27"/>
          <p:cNvSpPr txBox="1">
            <a:spLocks noGrp="1"/>
          </p:cNvSpPr>
          <p:nvPr>
            <p:ph type="sldNum" idx="12"/>
          </p:nvPr>
        </p:nvSpPr>
        <p:spPr>
          <a:xfrm>
            <a:off x="11149733" y="5621933"/>
            <a:ext cx="560400" cy="3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1514400" y="2305400"/>
            <a:ext cx="9163200" cy="2247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772058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1619" y="618565"/>
            <a:ext cx="3050381" cy="5185432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1101589"/>
            <a:ext cx="847718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3581264"/>
            <a:ext cx="847718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61006879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19" y="750356"/>
            <a:ext cx="8477180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9141619" y="618563"/>
            <a:ext cx="3050381" cy="5183844"/>
          </a:xfr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Company Logo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1" y="1685559"/>
            <a:ext cx="8477180" cy="3953241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3186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852432" y="0"/>
            <a:ext cx="7339568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4865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93174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"/>
            <a:ext cx="12192000" cy="5422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530913"/>
            <a:ext cx="11620498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590800" y="6103471"/>
            <a:ext cx="9307285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80999"/>
            <a:ext cx="92832" cy="5422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0" y="1484237"/>
            <a:ext cx="11620499" cy="4154563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23341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57588" y="6610253"/>
            <a:ext cx="7648574" cy="2477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44274" y="6610254"/>
            <a:ext cx="553811" cy="247746"/>
          </a:xfrm>
          <a:prstGeom prst="rect">
            <a:avLst/>
          </a:prstGeom>
        </p:spPr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618123" y="597083"/>
            <a:ext cx="5140121" cy="5147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25292" y="597806"/>
            <a:ext cx="92832" cy="5152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43" y="1023301"/>
            <a:ext cx="4699394" cy="2159759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25342" y="3299271"/>
            <a:ext cx="4699395" cy="2034729"/>
          </a:xfrm>
        </p:spPr>
        <p:txBody>
          <a:bodyPr>
            <a:normAutofit/>
          </a:bodyPr>
          <a:lstStyle>
            <a:lvl1pPr marL="0" indent="0" algn="l">
              <a:buNone/>
              <a:defRPr sz="32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0" y="597877"/>
            <a:ext cx="6525292" cy="5146431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597321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16375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611668"/>
            <a:ext cx="5907662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728615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728615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6284340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611667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611666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77055382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Content Placeholder 33"/>
          <p:cNvSpPr>
            <a:spLocks noGrp="1"/>
          </p:cNvSpPr>
          <p:nvPr>
            <p:ph sz="quarter" idx="14"/>
          </p:nvPr>
        </p:nvSpPr>
        <p:spPr>
          <a:xfrm>
            <a:off x="6248400" y="1805354"/>
            <a:ext cx="5649684" cy="357481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22861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345853"/>
            <a:ext cx="5919384" cy="3749128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345852"/>
            <a:ext cx="5907661" cy="3749129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102" y="524896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345850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345851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6284339" y="523880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3665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92832" y="597083"/>
            <a:ext cx="7738183" cy="5147296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3" y="847455"/>
            <a:ext cx="7347074" cy="957899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7831015" y="597083"/>
            <a:ext cx="3927230" cy="5146431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50" y="1805354"/>
            <a:ext cx="7346950" cy="3681046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4551135" y="6038544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0" y="597083"/>
            <a:ext cx="92832" cy="5152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41747577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22725138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6"/>
            <a:ext cx="92832" cy="1325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792909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20645" y="475128"/>
            <a:ext cx="9171354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90250845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49713" y="475128"/>
            <a:ext cx="7442286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916230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1817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4732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9409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658508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47845062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852432" y="0"/>
            <a:ext cx="7339568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4865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6685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1817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71276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15200" y="1"/>
            <a:ext cx="487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7543802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7044534" cy="13011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543800" y="-10886"/>
            <a:ext cx="101680" cy="70212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1600201"/>
            <a:ext cx="7045325" cy="5048250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848600" y="304800"/>
            <a:ext cx="4114800" cy="632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460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002460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>
          <a:xfrm>
            <a:off x="4350158" y="253114"/>
            <a:ext cx="7531764" cy="6137584"/>
            <a:chOff x="4300538" y="1984376"/>
            <a:chExt cx="3589339" cy="28908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3121" y="566738"/>
            <a:ext cx="6945630" cy="3976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003251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63176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950505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1202124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60731"/>
            <a:ext cx="7648574" cy="2972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60732"/>
            <a:ext cx="553811" cy="297268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8748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950505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556262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89DD62-EBCC-E04C-893E-BD268EFAC2FF}"/>
              </a:ext>
            </a:extLst>
          </p:cNvPr>
          <p:cNvGrpSpPr/>
          <p:nvPr userDrawn="1"/>
        </p:nvGrpSpPr>
        <p:grpSpPr>
          <a:xfrm>
            <a:off x="7898503" y="134227"/>
            <a:ext cx="2930758" cy="5571745"/>
            <a:chOff x="7847704" y="134227"/>
            <a:chExt cx="2930758" cy="557174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CAADCD5-84E6-B54C-9F93-044B15BB7C37}"/>
                </a:ext>
              </a:extLst>
            </p:cNvPr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D6E570-94FE-E74E-BE7F-8BFBB745EB18}"/>
                </a:ext>
              </a:extLst>
            </p:cNvPr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4EF7D407-B53E-AC45-BC50-08BD944C90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86581" y="530352"/>
            <a:ext cx="2548892" cy="4873752"/>
          </a:xfrm>
        </p:spPr>
      </p:sp>
    </p:spTree>
    <p:extLst>
      <p:ext uri="{BB962C8B-B14F-4D97-AF65-F5344CB8AC3E}">
        <p14:creationId xmlns:p14="http://schemas.microsoft.com/office/powerpoint/2010/main" val="324798914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950505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1202124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60731"/>
            <a:ext cx="7648574" cy="2972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60732"/>
            <a:ext cx="553811" cy="297268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8748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950505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556262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0" name="Picture 59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88" y="664102"/>
            <a:ext cx="8431152" cy="4938766"/>
          </a:xfrm>
          <a:prstGeom prst="rect">
            <a:avLst/>
          </a:prstGeom>
        </p:spPr>
      </p:pic>
      <p:sp>
        <p:nvSpPr>
          <p:cNvPr id="61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4486788" y="1028727"/>
            <a:ext cx="6507576" cy="4100893"/>
          </a:xfrm>
        </p:spPr>
      </p:sp>
    </p:spTree>
    <p:extLst>
      <p:ext uri="{BB962C8B-B14F-4D97-AF65-F5344CB8AC3E}">
        <p14:creationId xmlns:p14="http://schemas.microsoft.com/office/powerpoint/2010/main" val="310247392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45848"/>
            <a:ext cx="12203723" cy="3749133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/>
          <p:cNvGrpSpPr>
            <a:grpSpLocks/>
          </p:cNvGrpSpPr>
          <p:nvPr userDrawn="1"/>
        </p:nvGrpSpPr>
        <p:grpSpPr>
          <a:xfrm>
            <a:off x="201530" y="1260619"/>
            <a:ext cx="5696450" cy="4641999"/>
            <a:chOff x="4300538" y="1984376"/>
            <a:chExt cx="3589339" cy="289083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3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48436" y="1508639"/>
            <a:ext cx="5202639" cy="2971553"/>
          </a:xfrm>
        </p:spPr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6242275" y="1260619"/>
            <a:ext cx="5696450" cy="4641999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481248" y="1521740"/>
            <a:ext cx="5210572" cy="2958452"/>
          </a:xfrm>
        </p:spPr>
      </p:sp>
    </p:spTree>
    <p:extLst>
      <p:ext uri="{BB962C8B-B14F-4D97-AF65-F5344CB8AC3E}">
        <p14:creationId xmlns:p14="http://schemas.microsoft.com/office/powerpoint/2010/main" val="154873396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grpSp>
        <p:nvGrpSpPr>
          <p:cNvPr id="52" name="Group 51"/>
          <p:cNvGrpSpPr/>
          <p:nvPr userDrawn="1"/>
        </p:nvGrpSpPr>
        <p:grpSpPr>
          <a:xfrm>
            <a:off x="6443102" y="3956089"/>
            <a:ext cx="1073180" cy="2040253"/>
            <a:chOff x="7847704" y="134227"/>
            <a:chExt cx="2930758" cy="5571745"/>
          </a:xfrm>
        </p:grpSpPr>
        <p:sp>
          <p:nvSpPr>
            <p:cNvPr id="53" name="Freeform 52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6506268" y="4112694"/>
            <a:ext cx="940100" cy="1561448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  <p:grpSp>
        <p:nvGrpSpPr>
          <p:cNvPr id="58" name="Group 57"/>
          <p:cNvGrpSpPr/>
          <p:nvPr userDrawn="1"/>
        </p:nvGrpSpPr>
        <p:grpSpPr>
          <a:xfrm>
            <a:off x="4200333" y="3008342"/>
            <a:ext cx="2098612" cy="2986939"/>
            <a:chOff x="7527852" y="261572"/>
            <a:chExt cx="3857062" cy="5489729"/>
          </a:xfrm>
        </p:grpSpPr>
        <p:sp>
          <p:nvSpPr>
            <p:cNvPr id="59" name="Rounded Rectangle 58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Picture Placeholder 1"/>
          <p:cNvSpPr>
            <a:spLocks noGrp="1"/>
          </p:cNvSpPr>
          <p:nvPr>
            <p:ph type="pic" sz="quarter" idx="28"/>
          </p:nvPr>
        </p:nvSpPr>
        <p:spPr>
          <a:xfrm>
            <a:off x="4284264" y="3156942"/>
            <a:ext cx="1914210" cy="2556189"/>
          </a:xfrm>
          <a:noFill/>
        </p:spPr>
      </p:sp>
    </p:spTree>
    <p:extLst>
      <p:ext uri="{BB962C8B-B14F-4D97-AF65-F5344CB8AC3E}">
        <p14:creationId xmlns:p14="http://schemas.microsoft.com/office/powerpoint/2010/main" val="687172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15200" y="1"/>
            <a:ext cx="487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7543802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7044534" cy="13011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543800" y="-10886"/>
            <a:ext cx="101680" cy="70212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1600201"/>
            <a:ext cx="7045325" cy="5048250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848600" y="304800"/>
            <a:ext cx="4114800" cy="632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3938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</p:spTree>
    <p:extLst>
      <p:ext uri="{BB962C8B-B14F-4D97-AF65-F5344CB8AC3E}">
        <p14:creationId xmlns:p14="http://schemas.microsoft.com/office/powerpoint/2010/main" val="137258026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8228" y="6532880"/>
            <a:ext cx="7648574" cy="3251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4914" y="6532881"/>
            <a:ext cx="553811" cy="32512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91775" y="603018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532932" y="381000"/>
            <a:ext cx="3857062" cy="5489729"/>
            <a:chOff x="7527852" y="261572"/>
            <a:chExt cx="3857062" cy="5489729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7709766" y="626613"/>
            <a:ext cx="3460481" cy="4671939"/>
          </a:xfrm>
          <a:noFill/>
        </p:spPr>
      </p:sp>
    </p:spTree>
    <p:extLst>
      <p:ext uri="{BB962C8B-B14F-4D97-AF65-F5344CB8AC3E}">
        <p14:creationId xmlns:p14="http://schemas.microsoft.com/office/powerpoint/2010/main" val="246993788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5763" y="510381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762000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7718"/>
            <a:ext cx="7648574" cy="30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7719"/>
            <a:ext cx="553811" cy="300281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287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/>
          <p:cNvGrpSpPr>
            <a:grpSpLocks/>
          </p:cNvGrpSpPr>
          <p:nvPr userDrawn="1"/>
        </p:nvGrpSpPr>
        <p:grpSpPr>
          <a:xfrm>
            <a:off x="4598719" y="249083"/>
            <a:ext cx="6972101" cy="5681518"/>
            <a:chOff x="4300538" y="1984376"/>
            <a:chExt cx="3589339" cy="2890838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54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870081" y="553990"/>
            <a:ext cx="6429379" cy="3641852"/>
          </a:xfrm>
        </p:spPr>
      </p:sp>
      <p:sp>
        <p:nvSpPr>
          <p:cNvPr id="57" name="Rectangle 56"/>
          <p:cNvSpPr/>
          <p:nvPr userDrawn="1"/>
        </p:nvSpPr>
        <p:spPr>
          <a:xfrm>
            <a:off x="-5762" y="510381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1463" y="2116138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933692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7357095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3401"/>
            <a:ext cx="7648574" cy="253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3402"/>
            <a:ext cx="553811" cy="25379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4928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7379546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898503" y="134227"/>
            <a:ext cx="2930758" cy="5571745"/>
            <a:chOff x="7847704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8086581" y="609790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368699496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8" y="968208"/>
            <a:ext cx="5302946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3720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0406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97267" y="603539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5319129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787287" y="134227"/>
            <a:ext cx="2930758" cy="5571745"/>
            <a:chOff x="5787287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57872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782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5984071" y="603488"/>
            <a:ext cx="2548892" cy="4250923"/>
          </a:xfrm>
        </p:spPr>
      </p:sp>
      <p:grpSp>
        <p:nvGrpSpPr>
          <p:cNvPr id="6" name="Group 5"/>
          <p:cNvGrpSpPr/>
          <p:nvPr userDrawn="1"/>
        </p:nvGrpSpPr>
        <p:grpSpPr>
          <a:xfrm>
            <a:off x="8827487" y="134227"/>
            <a:ext cx="2930758" cy="5571745"/>
            <a:chOff x="8827487" y="134227"/>
            <a:chExt cx="2930758" cy="5571745"/>
          </a:xfrm>
        </p:grpSpPr>
        <p:sp>
          <p:nvSpPr>
            <p:cNvPr id="12" name="Freeform 11"/>
            <p:cNvSpPr/>
            <p:nvPr userDrawn="1"/>
          </p:nvSpPr>
          <p:spPr>
            <a:xfrm>
              <a:off x="88274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90184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9024271" y="603488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1605282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1175824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876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519855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73520"/>
            <a:ext cx="7648574" cy="2765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73521"/>
            <a:ext cx="553811" cy="27656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880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10034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8497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8497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497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147780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47780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147780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110586" y="1690688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8110586" y="2981325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110586" y="4271962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442776" y="1690688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442273" y="2978174"/>
            <a:ext cx="2613182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445387" y="4271962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5405080" y="1690688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404577" y="2978174"/>
            <a:ext cx="2610200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5407691" y="4271962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9371609" y="1690688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9371106" y="2978174"/>
            <a:ext cx="261813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9374220" y="4271962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061790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025515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1514857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627885" y="1690688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627382" y="2978174"/>
            <a:ext cx="4471759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630496" y="4271962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7449091" y="1690688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7448588" y="2978174"/>
            <a:ext cx="444638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7451702" y="4271962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54212942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2" y="1690688"/>
            <a:ext cx="1992117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2" y="2981325"/>
            <a:ext cx="1992117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2" y="4271962"/>
            <a:ext cx="1992117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962112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962112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962112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362703" y="1690688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362200" y="2978174"/>
            <a:ext cx="373694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2365314" y="4271962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153903" y="1690688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153400" y="2978174"/>
            <a:ext cx="374157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8156514" y="4271962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54610747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288546" y="1690688"/>
            <a:ext cx="3811098" cy="1937836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281287" y="3634826"/>
            <a:ext cx="3817854" cy="1979620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976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662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70013" cy="39237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523" y="605203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911204" cy="1961879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3652567"/>
            <a:ext cx="1911204" cy="1961879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87592" y="1693553"/>
            <a:ext cx="1891130" cy="1941273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87592" y="3652567"/>
            <a:ext cx="1897178" cy="1947481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085272" y="1708428"/>
            <a:ext cx="3810201" cy="1947481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085272" y="3655910"/>
            <a:ext cx="3810201" cy="19441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1791" cy="3923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765422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002460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>
          <a:xfrm>
            <a:off x="4350158" y="253114"/>
            <a:ext cx="7531764" cy="6137584"/>
            <a:chOff x="4300538" y="1984376"/>
            <a:chExt cx="3589339" cy="28908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3121" y="566738"/>
            <a:ext cx="6945630" cy="3976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003251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056100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416676"/>
            <a:ext cx="5919385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416676"/>
            <a:ext cx="5907662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77998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77999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88854" y="1707809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88854" y="2870130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453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416674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416675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6420988" y="1686556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6420988" y="2848877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3216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61273383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284478" y="3990767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51914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2832" y="3989509"/>
            <a:ext cx="12099168" cy="2868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89509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989509"/>
            <a:ext cx="92832" cy="2868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169581"/>
            <a:ext cx="11613606" cy="1512888"/>
          </a:xfrm>
          <a:effectLst/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5781040"/>
            <a:ext cx="11613606" cy="843280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96551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672" y="0"/>
            <a:ext cx="12109328" cy="6858000"/>
          </a:xfrm>
          <a:solidFill>
            <a:schemeClr val="accent1"/>
          </a:solidFill>
        </p:spPr>
        <p:txBody>
          <a:bodyPr anchor="t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3989509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928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83920487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293914" y="268873"/>
            <a:ext cx="4185489" cy="19534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7"/>
          </p:nvPr>
        </p:nvSpPr>
        <p:spPr>
          <a:xfrm>
            <a:off x="11344275" y="6543041"/>
            <a:ext cx="553811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11CB-9204-4FB2-A3B0-CBA2E0A1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3557589" y="6543040"/>
            <a:ext cx="7648574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146157"/>
            <a:ext cx="12192000" cy="71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2832" cy="23959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01087161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64456" y="761999"/>
            <a:ext cx="2931125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0" y="761999"/>
            <a:ext cx="9190285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3782" y="4134777"/>
            <a:ext cx="2721821" cy="153488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08" y="1909102"/>
            <a:ext cx="7543801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4171" y="4134777"/>
            <a:ext cx="8796298" cy="1534886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171624" y="761999"/>
            <a:ext cx="92832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10357" y="6096000"/>
            <a:ext cx="1220593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1570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4577897"/>
            <a:ext cx="11604172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538" y="1846305"/>
            <a:ext cx="9038924" cy="24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831" y="6248400"/>
            <a:ext cx="12102749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41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4840940"/>
            <a:ext cx="11653610" cy="136023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579" y="92400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72435266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2"/>
            <a:ext cx="9144000" cy="2970241"/>
          </a:xfrm>
          <a:noFill/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925899"/>
            <a:ext cx="9144000" cy="14234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07545" y="6349345"/>
            <a:ext cx="1856474" cy="5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217" y="430383"/>
            <a:ext cx="2525565" cy="6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542034-DE1F-664A-B418-E4B76DF48A95}"/>
              </a:ext>
            </a:extLst>
          </p:cNvPr>
          <p:cNvCxnSpPr>
            <a:cxnSpLocks/>
          </p:cNvCxnSpPr>
          <p:nvPr userDrawn="1"/>
        </p:nvCxnSpPr>
        <p:spPr>
          <a:xfrm>
            <a:off x="273377" y="4509251"/>
            <a:ext cx="11406433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94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950505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1202124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60731"/>
            <a:ext cx="7648574" cy="2972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60732"/>
            <a:ext cx="553811" cy="297268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8748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950505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556262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0" name="Picture 59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88" y="664102"/>
            <a:ext cx="8431152" cy="4938766"/>
          </a:xfrm>
          <a:prstGeom prst="rect">
            <a:avLst/>
          </a:prstGeom>
        </p:spPr>
      </p:pic>
      <p:sp>
        <p:nvSpPr>
          <p:cNvPr id="61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4486788" y="1028727"/>
            <a:ext cx="6507576" cy="4100893"/>
          </a:xfrm>
        </p:spPr>
      </p:sp>
    </p:spTree>
    <p:extLst>
      <p:ext uri="{BB962C8B-B14F-4D97-AF65-F5344CB8AC3E}">
        <p14:creationId xmlns:p14="http://schemas.microsoft.com/office/powerpoint/2010/main" val="214244777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052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 1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4267199" cy="1565031"/>
          </a:xfrm>
          <a:solidFill>
            <a:schemeClr val="bg2"/>
          </a:solidFill>
        </p:spPr>
        <p:txBody>
          <a:bodyPr vert="horz" lIns="365760" tIns="45720" rIns="91440" bIns="45720" rtlCol="0" anchor="ctr">
            <a:normAutofit/>
          </a:bodyPr>
          <a:lstStyle>
            <a:lvl1pPr>
              <a:defRPr lang="en-US" sz="3600" dirty="0"/>
            </a:lvl1pPr>
          </a:lstStyle>
          <a:p>
            <a:pPr marL="0" lvl="0" indent="0">
              <a:buClr>
                <a:schemeClr val="accent2"/>
              </a:buClr>
              <a:buFont typeface="Courier New" charset="0"/>
            </a:pPr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221480" y="-93615"/>
            <a:ext cx="45719" cy="7039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4267200" y="0"/>
            <a:ext cx="7924800" cy="6858000"/>
          </a:xfr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1" y="1828800"/>
            <a:ext cx="3771899" cy="3923997"/>
          </a:xfrm>
        </p:spPr>
        <p:txBody>
          <a:bodyPr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458788" indent="-230188">
              <a:buClr>
                <a:schemeClr val="bg2"/>
              </a:buClr>
              <a:buSzPct val="150000"/>
              <a:buFont typeface="Wingdings" pitchFamily="2" charset="2"/>
              <a:buChar char="§"/>
              <a:tabLst/>
              <a:defRPr sz="1800">
                <a:solidFill>
                  <a:schemeClr val="tx1"/>
                </a:solidFill>
              </a:defRPr>
            </a:lvl2pPr>
            <a:lvl3pPr marL="688975" indent="-230188">
              <a:buClr>
                <a:schemeClr val="bg2"/>
              </a:buClr>
              <a:buSzPct val="150000"/>
              <a:buFont typeface="Wingdings" pitchFamily="2" charset="2"/>
              <a:buChar char="§"/>
              <a:tabLst/>
              <a:defRPr sz="1600">
                <a:solidFill>
                  <a:schemeClr val="tx1"/>
                </a:solidFill>
              </a:defRPr>
            </a:lvl3pPr>
            <a:lvl4pPr marL="917575" indent="-228600">
              <a:buClr>
                <a:schemeClr val="bg2"/>
              </a:buClr>
              <a:buSzPct val="150000"/>
              <a:buFont typeface="Wingdings" pitchFamily="2" charset="2"/>
              <a:buChar char="§"/>
              <a:tabLst/>
              <a:defRPr sz="1400">
                <a:solidFill>
                  <a:schemeClr val="tx1"/>
                </a:solidFill>
              </a:defRPr>
            </a:lvl4pPr>
            <a:lvl5pPr marL="1147763" indent="-230188">
              <a:buClr>
                <a:schemeClr val="bg2"/>
              </a:buClr>
              <a:buSzPct val="150000"/>
              <a:buFont typeface="Wingdings" pitchFamily="2" charset="2"/>
              <a:buChar char="§"/>
              <a:tabLst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80201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69277" y="1591409"/>
            <a:ext cx="11310106" cy="458958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i="0"/>
            </a:lvl1pPr>
            <a:lvl2pPr>
              <a:defRPr lang="en-US" sz="2800" dirty="0"/>
            </a:lvl2pPr>
            <a:lvl3pPr>
              <a:defRPr lang="en-US" sz="2400" dirty="0"/>
            </a:lvl3pPr>
            <a:lvl4pPr>
              <a:defRPr lang="en-US" sz="2000" dirty="0"/>
            </a:lvl4pPr>
            <a:lvl5pPr>
              <a:defRPr lang="en-US" sz="200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458788" lvl="1" indent="-230188">
              <a:buClr>
                <a:schemeClr val="bg2"/>
              </a:buClr>
              <a:buSzPct val="150000"/>
              <a:buFont typeface="Wingdings" pitchFamily="2" charset="2"/>
              <a:buChar char="§"/>
              <a:tabLst/>
            </a:pPr>
            <a:r>
              <a:rPr lang="en-US"/>
              <a:t>Second level</a:t>
            </a:r>
          </a:p>
          <a:p>
            <a:pPr marL="688975" lvl="2" indent="-230188">
              <a:buClr>
                <a:schemeClr val="bg2"/>
              </a:buClr>
              <a:buSzPct val="150000"/>
              <a:buFont typeface="Wingdings" pitchFamily="2" charset="2"/>
              <a:buChar char="§"/>
              <a:tabLst/>
            </a:pPr>
            <a:r>
              <a:rPr lang="en-US"/>
              <a:t>Third level</a:t>
            </a:r>
          </a:p>
          <a:p>
            <a:pPr marL="917575" lvl="3">
              <a:buClr>
                <a:schemeClr val="bg2"/>
              </a:buClr>
              <a:buSzPct val="150000"/>
              <a:buFont typeface="Wingdings" pitchFamily="2" charset="2"/>
              <a:buChar char="§"/>
              <a:tabLst/>
            </a:pPr>
            <a:r>
              <a:rPr lang="en-US"/>
              <a:t>Fourth level</a:t>
            </a:r>
          </a:p>
          <a:p>
            <a:pPr marL="1147763" lvl="4" indent="-230188">
              <a:buClr>
                <a:schemeClr val="bg2"/>
              </a:buClr>
              <a:buSzPct val="150000"/>
              <a:buFont typeface="Wingdings" pitchFamily="2" charset="2"/>
              <a:buChar char="§"/>
              <a:tabLst/>
            </a:pPr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19D62B-789B-9542-8873-5AA06C3C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8510954" cy="1378067"/>
          </a:xfrm>
          <a:solidFill>
            <a:schemeClr val="bg2"/>
          </a:solidFill>
        </p:spPr>
        <p:txBody>
          <a:bodyPr vert="horz" lIns="365760" tIns="45720" rIns="91440" bIns="45720" rtlCol="0" anchor="ctr">
            <a:normAutofit/>
          </a:bodyPr>
          <a:lstStyle>
            <a:lvl1pPr>
              <a:defRPr lang="en-US" sz="4000" b="0" i="0" dirty="0">
                <a:ln>
                  <a:noFill/>
                </a:ln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Clr>
                <a:schemeClr val="accent2"/>
              </a:buClr>
              <a:buFont typeface="Courier New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654124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375-354E-F34C-943E-E1F4646F4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769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Slide/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42277" y="-90854"/>
            <a:ext cx="93786" cy="71627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236062" y="0"/>
            <a:ext cx="7955937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00023" y="304800"/>
            <a:ext cx="2586039" cy="1447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28600"/>
            <a:ext cx="3974123" cy="1688114"/>
          </a:xfrm>
          <a:solidFill>
            <a:schemeClr val="bg2"/>
          </a:solidFill>
        </p:spPr>
        <p:txBody>
          <a:bodyPr vert="horz" lIns="365760" tIns="45720" rIns="91440" bIns="45720" rtlCol="0" anchor="ctr">
            <a:normAutofit/>
          </a:bodyPr>
          <a:lstStyle>
            <a:lvl1pPr marL="0" indent="0">
              <a:lnSpc>
                <a:spcPct val="90000"/>
              </a:lnSpc>
              <a:defRPr lang="en-US" sz="3200" b="0" i="0" dirty="0">
                <a:ln>
                  <a:noFill/>
                </a:ln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846A7F1-F126-3B48-A7B5-EA484FF2BEF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9277" y="2118946"/>
            <a:ext cx="3604848" cy="421151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i="0"/>
            </a:lvl1pPr>
            <a:lvl2pPr>
              <a:defRPr lang="en-US" sz="2000" dirty="0"/>
            </a:lvl2pPr>
            <a:lvl3pPr>
              <a:defRPr lang="en-US" sz="1800" dirty="0"/>
            </a:lvl3pPr>
            <a:lvl4pPr>
              <a:defRPr lang="en-US" sz="1600" dirty="0"/>
            </a:lvl4pPr>
            <a:lvl5pPr>
              <a:defRPr lang="en-US" sz="160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458788" lvl="1" indent="-230188">
              <a:buClr>
                <a:schemeClr val="bg2"/>
              </a:buClr>
              <a:buSzPct val="150000"/>
              <a:buFont typeface="Wingdings" pitchFamily="2" charset="2"/>
              <a:buChar char="§"/>
              <a:tabLst/>
            </a:pPr>
            <a:r>
              <a:rPr lang="en-US"/>
              <a:t>Second level</a:t>
            </a:r>
          </a:p>
          <a:p>
            <a:pPr marL="688975" lvl="2" indent="-230188">
              <a:buClr>
                <a:schemeClr val="bg2"/>
              </a:buClr>
              <a:buSzPct val="150000"/>
              <a:buFont typeface="Wingdings" pitchFamily="2" charset="2"/>
              <a:buChar char="§"/>
              <a:tabLst/>
            </a:pPr>
            <a:r>
              <a:rPr lang="en-US"/>
              <a:t>Third level</a:t>
            </a:r>
          </a:p>
          <a:p>
            <a:pPr marL="917575" lvl="3">
              <a:buClr>
                <a:schemeClr val="bg2"/>
              </a:buClr>
              <a:buSzPct val="150000"/>
              <a:buFont typeface="Wingdings" pitchFamily="2" charset="2"/>
              <a:buChar char="§"/>
              <a:tabLst/>
            </a:pPr>
            <a:r>
              <a:rPr lang="en-US"/>
              <a:t>Fourth level</a:t>
            </a:r>
          </a:p>
          <a:p>
            <a:pPr marL="1147763" lvl="4" indent="-230188">
              <a:buClr>
                <a:schemeClr val="bg2"/>
              </a:buClr>
              <a:buSzPct val="150000"/>
              <a:buFont typeface="Wingdings" pitchFamily="2" charset="2"/>
              <a:buChar char="§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57778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1619" y="618565"/>
            <a:ext cx="3050381" cy="5185432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1101589"/>
            <a:ext cx="847718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3581264"/>
            <a:ext cx="847718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00242967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19" y="750356"/>
            <a:ext cx="8477180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9141619" y="618563"/>
            <a:ext cx="3050381" cy="5183844"/>
          </a:xfr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Company Logo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1" y="1685559"/>
            <a:ext cx="8477180" cy="3953241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69115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"/>
            <a:ext cx="12192000" cy="5422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530913"/>
            <a:ext cx="11620498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590800" y="6103471"/>
            <a:ext cx="9307285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80999"/>
            <a:ext cx="92832" cy="5422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0" y="1484237"/>
            <a:ext cx="11620499" cy="4154563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3176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57588" y="6610253"/>
            <a:ext cx="7648574" cy="2477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44274" y="6610254"/>
            <a:ext cx="553811" cy="247746"/>
          </a:xfrm>
          <a:prstGeom prst="rect">
            <a:avLst/>
          </a:prstGeom>
        </p:spPr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618123" y="597083"/>
            <a:ext cx="5140121" cy="5147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25292" y="597806"/>
            <a:ext cx="92832" cy="5152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43" y="1023301"/>
            <a:ext cx="4699394" cy="2159759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25342" y="3299271"/>
            <a:ext cx="4699395" cy="2034729"/>
          </a:xfrm>
        </p:spPr>
        <p:txBody>
          <a:bodyPr>
            <a:normAutofit/>
          </a:bodyPr>
          <a:lstStyle>
            <a:lvl1pPr marL="0" indent="0" algn="l">
              <a:buNone/>
              <a:defRPr sz="32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0" y="597877"/>
            <a:ext cx="6525292" cy="5146431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597321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9818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611668"/>
            <a:ext cx="5907662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728615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728615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6284340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611667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611666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2142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65125"/>
            <a:ext cx="60067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78E81F-1370-B849-B206-A1B2C41428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99316" y="415636"/>
            <a:ext cx="4821065" cy="54947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F4AF7E-B3C0-AA42-941E-F39518C069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1887538"/>
            <a:ext cx="6000750" cy="4071937"/>
          </a:xfr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5755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45848"/>
            <a:ext cx="12203723" cy="3749133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/>
          <p:cNvGrpSpPr>
            <a:grpSpLocks/>
          </p:cNvGrpSpPr>
          <p:nvPr userDrawn="1"/>
        </p:nvGrpSpPr>
        <p:grpSpPr>
          <a:xfrm>
            <a:off x="201530" y="1260619"/>
            <a:ext cx="5696450" cy="4641999"/>
            <a:chOff x="4300538" y="1984376"/>
            <a:chExt cx="3589339" cy="289083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3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48436" y="1508639"/>
            <a:ext cx="5202639" cy="2971553"/>
          </a:xfrm>
        </p:spPr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6242275" y="1260619"/>
            <a:ext cx="5696450" cy="4641999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481248" y="1521740"/>
            <a:ext cx="5210572" cy="2958452"/>
          </a:xfrm>
        </p:spPr>
      </p:sp>
    </p:spTree>
    <p:extLst>
      <p:ext uri="{BB962C8B-B14F-4D97-AF65-F5344CB8AC3E}">
        <p14:creationId xmlns:p14="http://schemas.microsoft.com/office/powerpoint/2010/main" val="70654372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Content Placeholder 33"/>
          <p:cNvSpPr>
            <a:spLocks noGrp="1"/>
          </p:cNvSpPr>
          <p:nvPr>
            <p:ph sz="quarter" idx="14"/>
          </p:nvPr>
        </p:nvSpPr>
        <p:spPr>
          <a:xfrm>
            <a:off x="6248400" y="1805354"/>
            <a:ext cx="5649684" cy="357481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0471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345853"/>
            <a:ext cx="5919384" cy="3749128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345852"/>
            <a:ext cx="5907661" cy="3749129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102" y="524896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345850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345851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6284339" y="523880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25004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92832" y="597083"/>
            <a:ext cx="7738183" cy="5147296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3" y="847455"/>
            <a:ext cx="7347074" cy="957899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7831015" y="597083"/>
            <a:ext cx="3927230" cy="5146431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50" y="1805354"/>
            <a:ext cx="7346950" cy="3681046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4551135" y="6038544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0" y="597083"/>
            <a:ext cx="92832" cy="5152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82026362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37886674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6"/>
            <a:ext cx="92832" cy="1325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15721611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20645" y="475128"/>
            <a:ext cx="9171354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23852518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49713" y="475128"/>
            <a:ext cx="7442286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07689368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9409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16278851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62095495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852432" y="0"/>
            <a:ext cx="7339568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4865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730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grpSp>
        <p:nvGrpSpPr>
          <p:cNvPr id="52" name="Group 51"/>
          <p:cNvGrpSpPr/>
          <p:nvPr userDrawn="1"/>
        </p:nvGrpSpPr>
        <p:grpSpPr>
          <a:xfrm>
            <a:off x="6443102" y="3956089"/>
            <a:ext cx="1073180" cy="2040253"/>
            <a:chOff x="7847704" y="134227"/>
            <a:chExt cx="2930758" cy="5571745"/>
          </a:xfrm>
        </p:grpSpPr>
        <p:sp>
          <p:nvSpPr>
            <p:cNvPr id="53" name="Freeform 52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6506268" y="4112694"/>
            <a:ext cx="940100" cy="1561448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  <p:grpSp>
        <p:nvGrpSpPr>
          <p:cNvPr id="58" name="Group 57"/>
          <p:cNvGrpSpPr/>
          <p:nvPr userDrawn="1"/>
        </p:nvGrpSpPr>
        <p:grpSpPr>
          <a:xfrm>
            <a:off x="4200333" y="3008342"/>
            <a:ext cx="2098612" cy="2986939"/>
            <a:chOff x="7527852" y="261572"/>
            <a:chExt cx="3857062" cy="5489729"/>
          </a:xfrm>
        </p:grpSpPr>
        <p:sp>
          <p:nvSpPr>
            <p:cNvPr id="59" name="Rounded Rectangle 58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Picture Placeholder 1"/>
          <p:cNvSpPr>
            <a:spLocks noGrp="1"/>
          </p:cNvSpPr>
          <p:nvPr>
            <p:ph type="pic" sz="quarter" idx="28"/>
          </p:nvPr>
        </p:nvSpPr>
        <p:spPr>
          <a:xfrm>
            <a:off x="4284264" y="3156942"/>
            <a:ext cx="1914210" cy="2556189"/>
          </a:xfrm>
          <a:noFill/>
        </p:spPr>
      </p:sp>
    </p:spTree>
    <p:extLst>
      <p:ext uri="{BB962C8B-B14F-4D97-AF65-F5344CB8AC3E}">
        <p14:creationId xmlns:p14="http://schemas.microsoft.com/office/powerpoint/2010/main" val="194076605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1817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72124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15200" y="1"/>
            <a:ext cx="487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7543802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7044534" cy="13011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543800" y="-10886"/>
            <a:ext cx="101680" cy="70212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1600201"/>
            <a:ext cx="7045325" cy="5048250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848600" y="304800"/>
            <a:ext cx="4114800" cy="632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3980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002460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>
          <a:xfrm>
            <a:off x="4350158" y="253114"/>
            <a:ext cx="7531764" cy="6137584"/>
            <a:chOff x="4300538" y="1984376"/>
            <a:chExt cx="3589339" cy="28908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3121" y="566738"/>
            <a:ext cx="6945630" cy="3976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003251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07388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950505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1202124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60731"/>
            <a:ext cx="7648574" cy="2972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60732"/>
            <a:ext cx="553811" cy="297268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8748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950505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556262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0" name="Picture 59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88" y="664102"/>
            <a:ext cx="8431152" cy="4938766"/>
          </a:xfrm>
          <a:prstGeom prst="rect">
            <a:avLst/>
          </a:prstGeom>
        </p:spPr>
      </p:pic>
      <p:sp>
        <p:nvSpPr>
          <p:cNvPr id="61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4486788" y="1028727"/>
            <a:ext cx="6507576" cy="4100893"/>
          </a:xfrm>
        </p:spPr>
      </p:sp>
    </p:spTree>
    <p:extLst>
      <p:ext uri="{BB962C8B-B14F-4D97-AF65-F5344CB8AC3E}">
        <p14:creationId xmlns:p14="http://schemas.microsoft.com/office/powerpoint/2010/main" val="161463527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45848"/>
            <a:ext cx="12203723" cy="3749133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/>
          <p:cNvGrpSpPr>
            <a:grpSpLocks/>
          </p:cNvGrpSpPr>
          <p:nvPr userDrawn="1"/>
        </p:nvGrpSpPr>
        <p:grpSpPr>
          <a:xfrm>
            <a:off x="201530" y="1260619"/>
            <a:ext cx="5696450" cy="4641999"/>
            <a:chOff x="4300538" y="1984376"/>
            <a:chExt cx="3589339" cy="289083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3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48436" y="1508639"/>
            <a:ext cx="5202639" cy="2971553"/>
          </a:xfrm>
        </p:spPr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6242275" y="1260619"/>
            <a:ext cx="5696450" cy="4641999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481248" y="1521740"/>
            <a:ext cx="5210572" cy="2958452"/>
          </a:xfrm>
        </p:spPr>
      </p:sp>
    </p:spTree>
    <p:extLst>
      <p:ext uri="{BB962C8B-B14F-4D97-AF65-F5344CB8AC3E}">
        <p14:creationId xmlns:p14="http://schemas.microsoft.com/office/powerpoint/2010/main" val="78060178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grpSp>
        <p:nvGrpSpPr>
          <p:cNvPr id="52" name="Group 51"/>
          <p:cNvGrpSpPr/>
          <p:nvPr userDrawn="1"/>
        </p:nvGrpSpPr>
        <p:grpSpPr>
          <a:xfrm>
            <a:off x="6443102" y="3956089"/>
            <a:ext cx="1073180" cy="2040253"/>
            <a:chOff x="7847704" y="134227"/>
            <a:chExt cx="2930758" cy="5571745"/>
          </a:xfrm>
        </p:grpSpPr>
        <p:sp>
          <p:nvSpPr>
            <p:cNvPr id="53" name="Freeform 52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6506268" y="4112694"/>
            <a:ext cx="940100" cy="1561448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  <p:grpSp>
        <p:nvGrpSpPr>
          <p:cNvPr id="58" name="Group 57"/>
          <p:cNvGrpSpPr/>
          <p:nvPr userDrawn="1"/>
        </p:nvGrpSpPr>
        <p:grpSpPr>
          <a:xfrm>
            <a:off x="4200333" y="3008342"/>
            <a:ext cx="2098612" cy="2986939"/>
            <a:chOff x="7527852" y="261572"/>
            <a:chExt cx="3857062" cy="5489729"/>
          </a:xfrm>
        </p:grpSpPr>
        <p:sp>
          <p:nvSpPr>
            <p:cNvPr id="59" name="Rounded Rectangle 58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Picture Placeholder 1"/>
          <p:cNvSpPr>
            <a:spLocks noGrp="1"/>
          </p:cNvSpPr>
          <p:nvPr>
            <p:ph type="pic" sz="quarter" idx="28"/>
          </p:nvPr>
        </p:nvSpPr>
        <p:spPr>
          <a:xfrm>
            <a:off x="4284264" y="3156942"/>
            <a:ext cx="1914210" cy="2556189"/>
          </a:xfrm>
          <a:noFill/>
        </p:spPr>
      </p:sp>
    </p:spTree>
    <p:extLst>
      <p:ext uri="{BB962C8B-B14F-4D97-AF65-F5344CB8AC3E}">
        <p14:creationId xmlns:p14="http://schemas.microsoft.com/office/powerpoint/2010/main" val="301463590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</p:spTree>
    <p:extLst>
      <p:ext uri="{BB962C8B-B14F-4D97-AF65-F5344CB8AC3E}">
        <p14:creationId xmlns:p14="http://schemas.microsoft.com/office/powerpoint/2010/main" val="313955979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8228" y="6532880"/>
            <a:ext cx="7648574" cy="3251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4914" y="6532881"/>
            <a:ext cx="553811" cy="32512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91775" y="603018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532932" y="381000"/>
            <a:ext cx="3857062" cy="5489729"/>
            <a:chOff x="7527852" y="261572"/>
            <a:chExt cx="3857062" cy="5489729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7709766" y="626613"/>
            <a:ext cx="3460481" cy="4671939"/>
          </a:xfrm>
          <a:noFill/>
        </p:spPr>
      </p:sp>
    </p:spTree>
    <p:extLst>
      <p:ext uri="{BB962C8B-B14F-4D97-AF65-F5344CB8AC3E}">
        <p14:creationId xmlns:p14="http://schemas.microsoft.com/office/powerpoint/2010/main" val="195756309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5763" y="510381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762000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7718"/>
            <a:ext cx="7648574" cy="30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7719"/>
            <a:ext cx="553811" cy="300281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287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/>
          <p:cNvGrpSpPr>
            <a:grpSpLocks/>
          </p:cNvGrpSpPr>
          <p:nvPr userDrawn="1"/>
        </p:nvGrpSpPr>
        <p:grpSpPr>
          <a:xfrm>
            <a:off x="4598719" y="249083"/>
            <a:ext cx="6972101" cy="5681518"/>
            <a:chOff x="4300538" y="1984376"/>
            <a:chExt cx="3589339" cy="2890838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54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870081" y="553990"/>
            <a:ext cx="6429379" cy="3641852"/>
          </a:xfrm>
        </p:spPr>
      </p:sp>
      <p:sp>
        <p:nvSpPr>
          <p:cNvPr id="57" name="Rectangle 56"/>
          <p:cNvSpPr/>
          <p:nvPr userDrawn="1"/>
        </p:nvSpPr>
        <p:spPr>
          <a:xfrm>
            <a:off x="-5762" y="510381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1463" y="2116138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05131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7357095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3401"/>
            <a:ext cx="7648574" cy="253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3402"/>
            <a:ext cx="553811" cy="25379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4928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7379546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898503" y="134227"/>
            <a:ext cx="2930758" cy="5571745"/>
            <a:chOff x="7847704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8086581" y="609790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2720956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</p:spTree>
    <p:extLst>
      <p:ext uri="{BB962C8B-B14F-4D97-AF65-F5344CB8AC3E}">
        <p14:creationId xmlns:p14="http://schemas.microsoft.com/office/powerpoint/2010/main" val="280199878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8" y="968208"/>
            <a:ext cx="5302946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3720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0406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97267" y="603539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5319129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787287" y="134227"/>
            <a:ext cx="2930758" cy="5571745"/>
            <a:chOff x="5787287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57872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782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5984071" y="603488"/>
            <a:ext cx="2548892" cy="4250923"/>
          </a:xfrm>
        </p:spPr>
      </p:sp>
      <p:grpSp>
        <p:nvGrpSpPr>
          <p:cNvPr id="6" name="Group 5"/>
          <p:cNvGrpSpPr/>
          <p:nvPr userDrawn="1"/>
        </p:nvGrpSpPr>
        <p:grpSpPr>
          <a:xfrm>
            <a:off x="8827487" y="134227"/>
            <a:ext cx="2930758" cy="5571745"/>
            <a:chOff x="8827487" y="134227"/>
            <a:chExt cx="2930758" cy="5571745"/>
          </a:xfrm>
        </p:grpSpPr>
        <p:sp>
          <p:nvSpPr>
            <p:cNvPr id="12" name="Freeform 11"/>
            <p:cNvSpPr/>
            <p:nvPr userDrawn="1"/>
          </p:nvSpPr>
          <p:spPr>
            <a:xfrm>
              <a:off x="88274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90184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9024271" y="603488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174397686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1175824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876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59148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73520"/>
            <a:ext cx="7648574" cy="2765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73521"/>
            <a:ext cx="553811" cy="27656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880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10034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8497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8497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497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147780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47780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147780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110586" y="1690688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8110586" y="2981325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110586" y="4271962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442776" y="1690688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442273" y="2978174"/>
            <a:ext cx="2613182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445387" y="4271962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5405080" y="1690688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404577" y="2978174"/>
            <a:ext cx="2610200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5407691" y="4271962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9371609" y="1690688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9371106" y="2978174"/>
            <a:ext cx="261813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9374220" y="4271962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061790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025515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67016781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627885" y="1690688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627382" y="2978174"/>
            <a:ext cx="4471759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630496" y="4271962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7449091" y="1690688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7448588" y="2978174"/>
            <a:ext cx="444638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7451702" y="4271962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95900022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2" y="1690688"/>
            <a:ext cx="1992117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2" y="2981325"/>
            <a:ext cx="1992117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2" y="4271962"/>
            <a:ext cx="1992117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962112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962112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962112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362703" y="1690688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362200" y="2978174"/>
            <a:ext cx="373694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2365314" y="4271962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153903" y="1690688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153400" y="2978174"/>
            <a:ext cx="374157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8156514" y="4271962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9038363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288546" y="1690688"/>
            <a:ext cx="3811098" cy="1937836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281287" y="3634826"/>
            <a:ext cx="3817854" cy="1979620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976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662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70013" cy="39237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523" y="605203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911204" cy="1961879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3652567"/>
            <a:ext cx="1911204" cy="1961879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87592" y="1693553"/>
            <a:ext cx="1891130" cy="1941273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87592" y="3652567"/>
            <a:ext cx="1897178" cy="1947481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085272" y="1708428"/>
            <a:ext cx="3810201" cy="1947481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085272" y="3655910"/>
            <a:ext cx="3810201" cy="19441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1791" cy="3923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05763054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416676"/>
            <a:ext cx="5919385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416676"/>
            <a:ext cx="5907662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77998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77999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88854" y="1707809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88854" y="2870130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453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416674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416675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6420988" y="1686556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6420988" y="2848877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35987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94134591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284478" y="3990767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36133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2832" y="3989509"/>
            <a:ext cx="12099168" cy="2868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89509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989509"/>
            <a:ext cx="92832" cy="2868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169581"/>
            <a:ext cx="11613606" cy="1512888"/>
          </a:xfrm>
          <a:effectLst/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5781040"/>
            <a:ext cx="11613606" cy="843280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84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8228" y="6532880"/>
            <a:ext cx="7648574" cy="3251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4914" y="6532881"/>
            <a:ext cx="553811" cy="32512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91775" y="603018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532932" y="381000"/>
            <a:ext cx="3857062" cy="5489729"/>
            <a:chOff x="7527852" y="261572"/>
            <a:chExt cx="3857062" cy="5489729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7709766" y="626613"/>
            <a:ext cx="3460481" cy="4671939"/>
          </a:xfrm>
          <a:noFill/>
        </p:spPr>
      </p:sp>
    </p:spTree>
    <p:extLst>
      <p:ext uri="{BB962C8B-B14F-4D97-AF65-F5344CB8AC3E}">
        <p14:creationId xmlns:p14="http://schemas.microsoft.com/office/powerpoint/2010/main" val="151134233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672" y="0"/>
            <a:ext cx="12109328" cy="6858000"/>
          </a:xfrm>
          <a:solidFill>
            <a:schemeClr val="accent1"/>
          </a:solidFill>
        </p:spPr>
        <p:txBody>
          <a:bodyPr anchor="t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3989509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928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59384401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293914" y="268873"/>
            <a:ext cx="4185489" cy="19534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7"/>
          </p:nvPr>
        </p:nvSpPr>
        <p:spPr>
          <a:xfrm>
            <a:off x="11344275" y="6543041"/>
            <a:ext cx="553811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11CB-9204-4FB2-A3B0-CBA2E0A1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3557589" y="6543040"/>
            <a:ext cx="7648574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146157"/>
            <a:ext cx="12192000" cy="71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2832" cy="23959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53315346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64456" y="761999"/>
            <a:ext cx="2931125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0" y="761999"/>
            <a:ext cx="9190285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3782" y="4134777"/>
            <a:ext cx="2721821" cy="153488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08" y="1909102"/>
            <a:ext cx="7543801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4171" y="4134777"/>
            <a:ext cx="8796298" cy="1534886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171624" y="761999"/>
            <a:ext cx="92832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10357" y="6096000"/>
            <a:ext cx="1220593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1428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4577897"/>
            <a:ext cx="11604172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538" y="1846305"/>
            <a:ext cx="9038924" cy="24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831" y="6248400"/>
            <a:ext cx="12102749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19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4840940"/>
            <a:ext cx="11653610" cy="136023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579" y="92400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05634681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7"/>
          </p:nvPr>
        </p:nvSpPr>
        <p:spPr>
          <a:xfrm>
            <a:off x="11344275" y="6543041"/>
            <a:ext cx="553811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11CB-9204-4FB2-A3B0-CBA2E0A1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3557589" y="6543040"/>
            <a:ext cx="7648574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146157"/>
            <a:ext cx="12192000" cy="71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28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494709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4503" y="752475"/>
            <a:ext cx="5835650" cy="2138363"/>
          </a:xfrm>
          <a:solidFill>
            <a:schemeClr val="accent1">
              <a:alpha val="75000"/>
            </a:schemeClr>
          </a:solidFill>
        </p:spPr>
        <p:txBody>
          <a:bodyPr lIns="274320" tIns="91440" rIns="274320" bIns="91440" anchor="ctr"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34880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5804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rgbClr val="1428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21997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3782" y="4134777"/>
            <a:ext cx="2721821" cy="153488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08" y="1909102"/>
            <a:ext cx="7543801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4171" y="4134777"/>
            <a:ext cx="8796298" cy="1534886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10357" y="761999"/>
            <a:ext cx="92832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631537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5763" y="510381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762000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7718"/>
            <a:ext cx="7648574" cy="30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7719"/>
            <a:ext cx="553811" cy="300281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287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/>
          <p:cNvGrpSpPr>
            <a:grpSpLocks/>
          </p:cNvGrpSpPr>
          <p:nvPr userDrawn="1"/>
        </p:nvGrpSpPr>
        <p:grpSpPr>
          <a:xfrm>
            <a:off x="4598719" y="249083"/>
            <a:ext cx="6972101" cy="5681518"/>
            <a:chOff x="4300538" y="1984376"/>
            <a:chExt cx="3589339" cy="2890838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54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870081" y="553990"/>
            <a:ext cx="6429379" cy="3641852"/>
          </a:xfrm>
        </p:spPr>
      </p:sp>
      <p:sp>
        <p:nvSpPr>
          <p:cNvPr id="57" name="Rectangle 56"/>
          <p:cNvSpPr/>
          <p:nvPr userDrawn="1"/>
        </p:nvSpPr>
        <p:spPr>
          <a:xfrm>
            <a:off x="-5762" y="510381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1463" y="2116138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29625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4577897"/>
            <a:ext cx="11604172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538" y="1846305"/>
            <a:ext cx="9038924" cy="24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029167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4840940"/>
            <a:ext cx="11653610" cy="136023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579" y="92400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33063146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2832" y="3989509"/>
            <a:ext cx="12099168" cy="2868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89509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989509"/>
            <a:ext cx="92832" cy="2868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169581"/>
            <a:ext cx="11613606" cy="1512888"/>
          </a:xfrm>
          <a:effectLst/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5781040"/>
            <a:ext cx="11613606" cy="843280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2983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7588" y="6512560"/>
            <a:ext cx="7648574" cy="345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4274" y="6512561"/>
            <a:ext cx="553811" cy="34544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9095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42849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515DA-F622-DE47-A36D-4DA395F3E744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375-354E-F34C-943E-E1F4646F4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842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1619" y="618565"/>
            <a:ext cx="3050381" cy="5185432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1101589"/>
            <a:ext cx="847718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3581264"/>
            <a:ext cx="847718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95223460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19" y="750356"/>
            <a:ext cx="8477180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9141619" y="618563"/>
            <a:ext cx="3050381" cy="5183844"/>
          </a:xfr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Company Logo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1" y="1685559"/>
            <a:ext cx="8477180" cy="3953241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53365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"/>
            <a:ext cx="12192000" cy="5422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530913"/>
            <a:ext cx="11620498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590800" y="6103471"/>
            <a:ext cx="9307285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80999"/>
            <a:ext cx="92832" cy="5422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0" y="1484237"/>
            <a:ext cx="11620499" cy="4154563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88752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57588" y="6610253"/>
            <a:ext cx="7648574" cy="2477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44274" y="6610254"/>
            <a:ext cx="553811" cy="247746"/>
          </a:xfrm>
          <a:prstGeom prst="rect">
            <a:avLst/>
          </a:prstGeom>
        </p:spPr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618123" y="597083"/>
            <a:ext cx="5140121" cy="5147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25292" y="597806"/>
            <a:ext cx="92832" cy="5152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43" y="1023301"/>
            <a:ext cx="4699394" cy="2159759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25342" y="3299271"/>
            <a:ext cx="4699395" cy="2034729"/>
          </a:xfrm>
        </p:spPr>
        <p:txBody>
          <a:bodyPr>
            <a:normAutofit/>
          </a:bodyPr>
          <a:lstStyle>
            <a:lvl1pPr marL="0" indent="0" algn="l">
              <a:buNone/>
              <a:defRPr sz="32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0" y="597877"/>
            <a:ext cx="6525292" cy="5146431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597321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0330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611668"/>
            <a:ext cx="5907662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728615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728615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6284340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611667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611666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676296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7357095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3401"/>
            <a:ext cx="7648574" cy="253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3402"/>
            <a:ext cx="553811" cy="25379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4928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7379546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898503" y="134227"/>
            <a:ext cx="2930758" cy="5571745"/>
            <a:chOff x="7847704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8086581" y="609790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213635573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389239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3" y="1611668"/>
            <a:ext cx="1716122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46304" y="4599432"/>
            <a:ext cx="3694175" cy="152704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1879351" y="1673353"/>
            <a:ext cx="2015993" cy="2743200"/>
          </a:xfr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8299605" y="1611668"/>
            <a:ext cx="389239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299607" y="1611668"/>
            <a:ext cx="1716122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8369808" y="4599432"/>
            <a:ext cx="3694175" cy="152704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10102855" y="1673353"/>
            <a:ext cx="2015993" cy="2743200"/>
          </a:xfr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8223504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4184805" y="1611668"/>
            <a:ext cx="389239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184807" y="1611668"/>
            <a:ext cx="1716122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29"/>
          </p:nvPr>
        </p:nvSpPr>
        <p:spPr>
          <a:xfrm>
            <a:off x="4255008" y="4599432"/>
            <a:ext cx="3694175" cy="152704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5988055" y="1673353"/>
            <a:ext cx="2015993" cy="2743200"/>
          </a:xfr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4108704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6912719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Content Placeholder 33"/>
          <p:cNvSpPr>
            <a:spLocks noGrp="1"/>
          </p:cNvSpPr>
          <p:nvPr>
            <p:ph sz="quarter" idx="14"/>
          </p:nvPr>
        </p:nvSpPr>
        <p:spPr>
          <a:xfrm>
            <a:off x="6248400" y="1805354"/>
            <a:ext cx="5649684" cy="357481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303922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345853"/>
            <a:ext cx="5919384" cy="3749128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345852"/>
            <a:ext cx="5907661" cy="3749129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102" y="524896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345850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345851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6284339" y="523880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046933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92832" y="597083"/>
            <a:ext cx="7738183" cy="5147296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3" y="847455"/>
            <a:ext cx="7347074" cy="957899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7831015" y="597083"/>
            <a:ext cx="3927230" cy="5146431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50" y="1805354"/>
            <a:ext cx="7346950" cy="3681046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4551135" y="6038544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0" y="597083"/>
            <a:ext cx="92832" cy="5152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11782332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64195030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6"/>
            <a:ext cx="92832" cy="1325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601931822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20645" y="475128"/>
            <a:ext cx="9171354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90766100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49713" y="475128"/>
            <a:ext cx="7442286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09172076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9409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85361004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175035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8" y="968208"/>
            <a:ext cx="5302946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3720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0406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97267" y="603539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5319129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787287" y="134227"/>
            <a:ext cx="2930758" cy="5571745"/>
            <a:chOff x="5787287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57872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782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5984071" y="603488"/>
            <a:ext cx="2548892" cy="4250923"/>
          </a:xfrm>
        </p:spPr>
      </p:sp>
      <p:grpSp>
        <p:nvGrpSpPr>
          <p:cNvPr id="6" name="Group 5"/>
          <p:cNvGrpSpPr/>
          <p:nvPr userDrawn="1"/>
        </p:nvGrpSpPr>
        <p:grpSpPr>
          <a:xfrm>
            <a:off x="8827487" y="134227"/>
            <a:ext cx="2930758" cy="5571745"/>
            <a:chOff x="8827487" y="134227"/>
            <a:chExt cx="2930758" cy="5571745"/>
          </a:xfrm>
        </p:grpSpPr>
        <p:sp>
          <p:nvSpPr>
            <p:cNvPr id="12" name="Freeform 11"/>
            <p:cNvSpPr/>
            <p:nvPr userDrawn="1"/>
          </p:nvSpPr>
          <p:spPr>
            <a:xfrm>
              <a:off x="88274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90184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9024271" y="603488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2412221678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852432" y="0"/>
            <a:ext cx="7339568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4865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80740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1817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14811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15200" y="1"/>
            <a:ext cx="487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7543802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7044534" cy="13011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543800" y="-10886"/>
            <a:ext cx="101680" cy="70212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1600201"/>
            <a:ext cx="7045325" cy="5048250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848600" y="304800"/>
            <a:ext cx="4114800" cy="632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7941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002460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>
          <a:xfrm>
            <a:off x="4350158" y="253114"/>
            <a:ext cx="7531764" cy="6137584"/>
            <a:chOff x="4300538" y="1984376"/>
            <a:chExt cx="3589339" cy="28908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3121" y="566738"/>
            <a:ext cx="6945630" cy="3976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003251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72719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950505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1202124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60731"/>
            <a:ext cx="7648574" cy="2972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60732"/>
            <a:ext cx="553811" cy="297268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8748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950505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556262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0" name="Picture 59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88" y="664102"/>
            <a:ext cx="8431152" cy="4938766"/>
          </a:xfrm>
          <a:prstGeom prst="rect">
            <a:avLst/>
          </a:prstGeom>
        </p:spPr>
      </p:pic>
      <p:sp>
        <p:nvSpPr>
          <p:cNvPr id="61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4486788" y="1028727"/>
            <a:ext cx="6507576" cy="4100893"/>
          </a:xfrm>
        </p:spPr>
      </p:sp>
    </p:spTree>
    <p:extLst>
      <p:ext uri="{BB962C8B-B14F-4D97-AF65-F5344CB8AC3E}">
        <p14:creationId xmlns:p14="http://schemas.microsoft.com/office/powerpoint/2010/main" val="64145204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45848"/>
            <a:ext cx="12203723" cy="3749133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/>
          <p:cNvGrpSpPr>
            <a:grpSpLocks/>
          </p:cNvGrpSpPr>
          <p:nvPr userDrawn="1"/>
        </p:nvGrpSpPr>
        <p:grpSpPr>
          <a:xfrm>
            <a:off x="201530" y="1260619"/>
            <a:ext cx="5696450" cy="4641999"/>
            <a:chOff x="4300538" y="1984376"/>
            <a:chExt cx="3589339" cy="289083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3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48436" y="1508639"/>
            <a:ext cx="5202639" cy="2971553"/>
          </a:xfrm>
        </p:spPr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6242275" y="1260619"/>
            <a:ext cx="5696450" cy="4641999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481248" y="1521740"/>
            <a:ext cx="5210572" cy="2958452"/>
          </a:xfrm>
        </p:spPr>
      </p:sp>
    </p:spTree>
    <p:extLst>
      <p:ext uri="{BB962C8B-B14F-4D97-AF65-F5344CB8AC3E}">
        <p14:creationId xmlns:p14="http://schemas.microsoft.com/office/powerpoint/2010/main" val="292044633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grpSp>
        <p:nvGrpSpPr>
          <p:cNvPr id="52" name="Group 51"/>
          <p:cNvGrpSpPr/>
          <p:nvPr userDrawn="1"/>
        </p:nvGrpSpPr>
        <p:grpSpPr>
          <a:xfrm>
            <a:off x="6443102" y="3956089"/>
            <a:ext cx="1073180" cy="2040253"/>
            <a:chOff x="7847704" y="134227"/>
            <a:chExt cx="2930758" cy="5571745"/>
          </a:xfrm>
        </p:grpSpPr>
        <p:sp>
          <p:nvSpPr>
            <p:cNvPr id="53" name="Freeform 52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6506268" y="4112694"/>
            <a:ext cx="940100" cy="1561448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  <p:grpSp>
        <p:nvGrpSpPr>
          <p:cNvPr id="58" name="Group 57"/>
          <p:cNvGrpSpPr/>
          <p:nvPr userDrawn="1"/>
        </p:nvGrpSpPr>
        <p:grpSpPr>
          <a:xfrm>
            <a:off x="4200333" y="3008342"/>
            <a:ext cx="2098612" cy="2986939"/>
            <a:chOff x="7527852" y="261572"/>
            <a:chExt cx="3857062" cy="5489729"/>
          </a:xfrm>
        </p:grpSpPr>
        <p:sp>
          <p:nvSpPr>
            <p:cNvPr id="59" name="Rounded Rectangle 58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Picture Placeholder 1"/>
          <p:cNvSpPr>
            <a:spLocks noGrp="1"/>
          </p:cNvSpPr>
          <p:nvPr>
            <p:ph type="pic" sz="quarter" idx="28"/>
          </p:nvPr>
        </p:nvSpPr>
        <p:spPr>
          <a:xfrm>
            <a:off x="4284264" y="3156942"/>
            <a:ext cx="1914210" cy="2556189"/>
          </a:xfrm>
          <a:noFill/>
        </p:spPr>
      </p:sp>
    </p:spTree>
    <p:extLst>
      <p:ext uri="{BB962C8B-B14F-4D97-AF65-F5344CB8AC3E}">
        <p14:creationId xmlns:p14="http://schemas.microsoft.com/office/powerpoint/2010/main" val="243819436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</p:spTree>
    <p:extLst>
      <p:ext uri="{BB962C8B-B14F-4D97-AF65-F5344CB8AC3E}">
        <p14:creationId xmlns:p14="http://schemas.microsoft.com/office/powerpoint/2010/main" val="4234741037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8228" y="6532880"/>
            <a:ext cx="7648574" cy="3251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4914" y="6532881"/>
            <a:ext cx="553811" cy="32512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91775" y="603018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532932" y="381000"/>
            <a:ext cx="3857062" cy="5489729"/>
            <a:chOff x="7527852" y="261572"/>
            <a:chExt cx="3857062" cy="5489729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7709766" y="626613"/>
            <a:ext cx="3460481" cy="4671939"/>
          </a:xfrm>
          <a:noFill/>
        </p:spPr>
      </p:sp>
    </p:spTree>
    <p:extLst>
      <p:ext uri="{BB962C8B-B14F-4D97-AF65-F5344CB8AC3E}">
        <p14:creationId xmlns:p14="http://schemas.microsoft.com/office/powerpoint/2010/main" val="612238560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5763" y="510381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762000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7718"/>
            <a:ext cx="7648574" cy="30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7719"/>
            <a:ext cx="553811" cy="300281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287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/>
          <p:cNvGrpSpPr>
            <a:grpSpLocks/>
          </p:cNvGrpSpPr>
          <p:nvPr userDrawn="1"/>
        </p:nvGrpSpPr>
        <p:grpSpPr>
          <a:xfrm>
            <a:off x="4598719" y="249083"/>
            <a:ext cx="6972101" cy="5681518"/>
            <a:chOff x="4300538" y="1984376"/>
            <a:chExt cx="3589339" cy="2890838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54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870081" y="553990"/>
            <a:ext cx="6429379" cy="3641852"/>
          </a:xfrm>
        </p:spPr>
      </p:sp>
      <p:sp>
        <p:nvSpPr>
          <p:cNvPr id="57" name="Rectangle 56"/>
          <p:cNvSpPr/>
          <p:nvPr userDrawn="1"/>
        </p:nvSpPr>
        <p:spPr>
          <a:xfrm>
            <a:off x="-5762" y="510381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1463" y="2116138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726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1175824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876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9412038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7357095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3401"/>
            <a:ext cx="7648574" cy="253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3402"/>
            <a:ext cx="553811" cy="25379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4928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7379546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898503" y="134227"/>
            <a:ext cx="2930758" cy="5571745"/>
            <a:chOff x="7847704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8086581" y="609790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61620068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8" y="968208"/>
            <a:ext cx="5302946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3720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0406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97267" y="603539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5319129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787287" y="134227"/>
            <a:ext cx="2930758" cy="5571745"/>
            <a:chOff x="5787287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57872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782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5984071" y="603488"/>
            <a:ext cx="2548892" cy="4250923"/>
          </a:xfrm>
        </p:spPr>
      </p:sp>
      <p:grpSp>
        <p:nvGrpSpPr>
          <p:cNvPr id="6" name="Group 5"/>
          <p:cNvGrpSpPr/>
          <p:nvPr userDrawn="1"/>
        </p:nvGrpSpPr>
        <p:grpSpPr>
          <a:xfrm>
            <a:off x="8827487" y="134227"/>
            <a:ext cx="2930758" cy="5571745"/>
            <a:chOff x="8827487" y="134227"/>
            <a:chExt cx="2930758" cy="5571745"/>
          </a:xfrm>
        </p:grpSpPr>
        <p:sp>
          <p:nvSpPr>
            <p:cNvPr id="12" name="Freeform 11"/>
            <p:cNvSpPr/>
            <p:nvPr userDrawn="1"/>
          </p:nvSpPr>
          <p:spPr>
            <a:xfrm>
              <a:off x="88274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90184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9024271" y="603488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172912581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1175824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876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16742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73520"/>
            <a:ext cx="7648574" cy="2765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73521"/>
            <a:ext cx="553811" cy="27656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880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10034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8497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8497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497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147780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47780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147780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110586" y="1690688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8110586" y="2981325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110586" y="4271962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442776" y="1690688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442273" y="2978174"/>
            <a:ext cx="2613182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445387" y="4271962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5405080" y="1690688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404577" y="2978174"/>
            <a:ext cx="2610200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5407691" y="4271962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9371609" y="1690688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9371106" y="2978174"/>
            <a:ext cx="261813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9374220" y="4271962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061790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025515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86218412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627885" y="1690688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627382" y="2978174"/>
            <a:ext cx="4471759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630496" y="4271962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7449091" y="1690688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7448588" y="2978174"/>
            <a:ext cx="444638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7451702" y="4271962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78641499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2" y="1690688"/>
            <a:ext cx="1992117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2" y="2981325"/>
            <a:ext cx="1992117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2" y="4271962"/>
            <a:ext cx="1992117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962112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962112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962112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362703" y="1690688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362200" y="2978174"/>
            <a:ext cx="373694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2365314" y="4271962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153903" y="1690688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153400" y="2978174"/>
            <a:ext cx="374157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8156514" y="4271962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88879279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288546" y="1690688"/>
            <a:ext cx="3811098" cy="1937836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281287" y="3634826"/>
            <a:ext cx="3817854" cy="1979620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976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662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70013" cy="39237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523" y="605203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911204" cy="1961879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3652567"/>
            <a:ext cx="1911204" cy="1961879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87592" y="1693553"/>
            <a:ext cx="1891130" cy="1941273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87592" y="3652567"/>
            <a:ext cx="1897178" cy="1947481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085272" y="1708428"/>
            <a:ext cx="3810201" cy="1947481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085272" y="3655910"/>
            <a:ext cx="3810201" cy="19441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1791" cy="3923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34711460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416676"/>
            <a:ext cx="5919385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416676"/>
            <a:ext cx="5907662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77998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77999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88854" y="1707809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88854" y="2870130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453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416674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416675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6420988" y="1686556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6420988" y="2848877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703068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45698665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284478" y="3990767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6353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73520"/>
            <a:ext cx="7648574" cy="2765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73521"/>
            <a:ext cx="553811" cy="27656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880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10034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8497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8497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497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147780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47780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147780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110586" y="1690688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8110586" y="2981325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110586" y="4271962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442776" y="1690688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442273" y="2978174"/>
            <a:ext cx="2613182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445387" y="4271962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5405080" y="1690688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404577" y="2978174"/>
            <a:ext cx="2610200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5407691" y="4271962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9371609" y="1690688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9371106" y="2978174"/>
            <a:ext cx="261813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9374220" y="4271962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061790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025515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4065109251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2832" y="3989509"/>
            <a:ext cx="12099168" cy="2868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89509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989509"/>
            <a:ext cx="92832" cy="2868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169581"/>
            <a:ext cx="11613606" cy="1512888"/>
          </a:xfrm>
          <a:effectLst/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5781040"/>
            <a:ext cx="11613606" cy="843280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21353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672" y="0"/>
            <a:ext cx="12109328" cy="6858000"/>
          </a:xfrm>
          <a:solidFill>
            <a:schemeClr val="accent1"/>
          </a:solidFill>
        </p:spPr>
        <p:txBody>
          <a:bodyPr anchor="t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3989509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928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44383049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293914" y="268873"/>
            <a:ext cx="4185489" cy="19534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7"/>
          </p:nvPr>
        </p:nvSpPr>
        <p:spPr>
          <a:xfrm>
            <a:off x="11344275" y="6543041"/>
            <a:ext cx="553811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11CB-9204-4FB2-A3B0-CBA2E0A1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3557589" y="6543040"/>
            <a:ext cx="7648574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146157"/>
            <a:ext cx="12192000" cy="71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2832" cy="23959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84169119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64456" y="761999"/>
            <a:ext cx="2931125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0" y="761999"/>
            <a:ext cx="9190285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3782" y="4134777"/>
            <a:ext cx="2721821" cy="153488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08" y="1909102"/>
            <a:ext cx="7543801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4171" y="4134777"/>
            <a:ext cx="8796298" cy="1534886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171624" y="761999"/>
            <a:ext cx="92832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10357" y="6096000"/>
            <a:ext cx="1220593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4610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4577897"/>
            <a:ext cx="11604172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538" y="1846305"/>
            <a:ext cx="9038924" cy="24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831" y="6248400"/>
            <a:ext cx="12102749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79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4840940"/>
            <a:ext cx="11653610" cy="136023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579" y="92400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15525587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7588" y="6512560"/>
            <a:ext cx="7648574" cy="345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4274" y="6512561"/>
            <a:ext cx="553811" cy="34544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9095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734007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rgbClr val="1428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70499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09215103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70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627885" y="1690688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627382" y="2978174"/>
            <a:ext cx="4471759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630496" y="4271962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7449091" y="1690688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7448588" y="2978174"/>
            <a:ext cx="444638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7451702" y="4271962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66093763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375-354E-F34C-943E-E1F4646F42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359" y="6301945"/>
            <a:ext cx="1856474" cy="5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50" y="7154562"/>
            <a:ext cx="2525565" cy="6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325" y="7154563"/>
            <a:ext cx="2413406" cy="7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73586"/>
      </p:ext>
    </p:extLst>
  </p:cSld>
  <p:clrMapOvr>
    <a:masterClrMapping/>
  </p:clrMapOvr>
  <p:transition>
    <p:fad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4503" y="752475"/>
            <a:ext cx="5835650" cy="2138363"/>
          </a:xfrm>
          <a:solidFill>
            <a:schemeClr val="accent1">
              <a:alpha val="75000"/>
            </a:schemeClr>
          </a:solidFill>
        </p:spPr>
        <p:txBody>
          <a:bodyPr lIns="274320" tIns="91440" rIns="274320" bIns="91440" anchor="ctr"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024204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98913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375-354E-F34C-943E-E1F4646F42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825706" y="6116320"/>
            <a:ext cx="10568974" cy="4901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543697" y="6040969"/>
            <a:ext cx="5560541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813487" y="4145280"/>
            <a:ext cx="10515600" cy="180848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641240"/>
      </p:ext>
    </p:extLst>
  </p:cSld>
  <p:clrMapOvr>
    <a:masterClrMapping/>
  </p:clrMapOvr>
  <p:transition>
    <p:fade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" y="2"/>
            <a:ext cx="4750755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7"/>
            <a:ext cx="4418175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5" y="6551807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9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6" y="2106615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77" indent="-230182">
              <a:tabLst/>
              <a:defRPr>
                <a:solidFill>
                  <a:schemeClr val="bg1"/>
                </a:solidFill>
              </a:defRPr>
            </a:lvl2pPr>
            <a:lvl3pPr marL="688957" indent="-230182">
              <a:tabLst/>
              <a:defRPr>
                <a:solidFill>
                  <a:schemeClr val="bg1"/>
                </a:solidFill>
              </a:defRPr>
            </a:lvl3pPr>
            <a:lvl4pPr marL="917552" indent="-228594">
              <a:tabLst/>
              <a:defRPr>
                <a:solidFill>
                  <a:schemeClr val="bg1"/>
                </a:solidFill>
              </a:defRPr>
            </a:lvl4pPr>
            <a:lvl5pPr marL="1147734" indent="-230182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3068056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042319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7706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97" y="365125"/>
            <a:ext cx="5424754" cy="14739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047" y="2005734"/>
            <a:ext cx="5445304" cy="4528630"/>
          </a:xfrm>
        </p:spPr>
        <p:txBody>
          <a:bodyPr/>
          <a:lstStyle>
            <a:lvl1pPr marL="228600" indent="-228600">
              <a:buClr>
                <a:schemeClr val="bg2"/>
              </a:buClr>
              <a:buFont typeface="LucidaGrande" charset="0"/>
              <a:buChar char="-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bg2"/>
              </a:buClr>
              <a:buFont typeface="LucidaGrande" charset="0"/>
              <a:buChar char="-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2"/>
              </a:buClr>
              <a:buFont typeface="LucidaGrande" charset="0"/>
              <a:buChar char="-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2"/>
              </a:buClr>
              <a:buFont typeface="LucidaGrande" charset="0"/>
              <a:buChar char="-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2"/>
              </a:buClr>
              <a:buFont typeface="LucidaGrande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82301" y="0"/>
            <a:ext cx="6109699" cy="67802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3480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269261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70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985838"/>
            <a:ext cx="8002719" cy="2938462"/>
          </a:xfrm>
          <a:solidFill>
            <a:schemeClr val="tx2"/>
          </a:solidFill>
        </p:spPr>
        <p:txBody>
          <a:bodyPr lIns="182880" rIns="182880" anchor="ctr">
            <a:normAutofit/>
          </a:bodyPr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42892" indent="0" algn="l">
              <a:buNone/>
              <a:defRPr b="0" i="0">
                <a:latin typeface="Open Sans Light" charset="0"/>
                <a:ea typeface="Open Sans Light" charset="0"/>
                <a:cs typeface="Open Sans Light" charset="0"/>
              </a:defRPr>
            </a:lvl2pPr>
            <a:lvl3pPr marL="685783" indent="0" algn="l">
              <a:buNone/>
              <a:defRPr b="0" i="0">
                <a:latin typeface="Open Sans Light" charset="0"/>
                <a:ea typeface="Open Sans Light" charset="0"/>
                <a:cs typeface="Open Sans Light" charset="0"/>
              </a:defRPr>
            </a:lvl3pPr>
            <a:lvl4pPr marL="1028675" indent="0" algn="l">
              <a:buNone/>
              <a:defRPr b="0" i="0">
                <a:latin typeface="Open Sans Light" charset="0"/>
                <a:ea typeface="Open Sans Light" charset="0"/>
                <a:cs typeface="Open Sans Light" charset="0"/>
              </a:defRPr>
            </a:lvl4pPr>
            <a:lvl5pPr marL="1371566" indent="0" algn="l">
              <a:buNone/>
              <a:defRPr b="0" i="0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040503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515DA-F622-DE47-A36D-4DA395F3E744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375-354E-F34C-943E-E1F4646F4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2794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7"/>
          </p:nvPr>
        </p:nvSpPr>
        <p:spPr>
          <a:xfrm>
            <a:off x="11344275" y="6543041"/>
            <a:ext cx="553811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11CB-9204-4FB2-A3B0-CBA2E0A1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3557589" y="6543040"/>
            <a:ext cx="7648574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146157"/>
            <a:ext cx="12192000" cy="71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28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34449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7706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97" y="365125"/>
            <a:ext cx="5424754" cy="14739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047" y="2005734"/>
            <a:ext cx="5445304" cy="4245437"/>
          </a:xfrm>
        </p:spPr>
        <p:txBody>
          <a:bodyPr/>
          <a:lstStyle>
            <a:lvl1pPr marL="228600" indent="-228600">
              <a:buClr>
                <a:schemeClr val="bg2"/>
              </a:buClr>
              <a:buFont typeface="LucidaGrande" charset="0"/>
              <a:buChar char="-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bg2"/>
              </a:buClr>
              <a:buFont typeface="LucidaGrande" charset="0"/>
              <a:buChar char="-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2"/>
              </a:buClr>
              <a:buFont typeface="LucidaGrande" charset="0"/>
              <a:buChar char="-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2"/>
              </a:buClr>
              <a:buFont typeface="LucidaGrande" charset="0"/>
              <a:buChar char="-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2"/>
              </a:buClr>
              <a:buFont typeface="LucidaGrande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82301" y="0"/>
            <a:ext cx="6109699" cy="67802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BADACA-5815-D647-A9D5-C9101772F4A8}"/>
              </a:ext>
            </a:extLst>
          </p:cNvPr>
          <p:cNvSpPr/>
          <p:nvPr userDrawn="1"/>
        </p:nvSpPr>
        <p:spPr>
          <a:xfrm>
            <a:off x="0" y="6767787"/>
            <a:ext cx="12192000" cy="902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65BCD-88FE-404E-AD2B-FB094C13B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36" y="6251171"/>
            <a:ext cx="1653966" cy="453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2" y="1690688"/>
            <a:ext cx="1992117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2" y="2981325"/>
            <a:ext cx="1992117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2" y="4271962"/>
            <a:ext cx="1992117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962112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962112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962112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362703" y="1690688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362200" y="2978174"/>
            <a:ext cx="373694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2365314" y="4271962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153903" y="1690688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153400" y="2978174"/>
            <a:ext cx="374157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8156514" y="4271962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191781061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8F9805-1544-DA4B-B652-50F5EEC3B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1470" y="-951322"/>
            <a:ext cx="13428910" cy="8988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6C1D2B-7EAB-8641-B6E0-C2CB4988F0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9231" y="5418221"/>
            <a:ext cx="1439780" cy="14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3748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accent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1E57249-A267-F747-8EB9-420F1EF8B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1470" y="-971683"/>
            <a:ext cx="13926692" cy="9029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0D82E5-4709-4042-999F-1C04EE01A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9231" y="5418221"/>
            <a:ext cx="1439780" cy="1439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C41D5-AF4E-D64E-AC97-D3E80EB4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17095"/>
            <a:ext cx="5727032" cy="3673643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56EE76-CC51-AD42-94E5-87A21905B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4239771"/>
            <a:ext cx="5727032" cy="189834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664696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accent2">
            <a:lumMod val="40000"/>
            <a:lumOff val="6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1E57249-A267-F747-8EB9-420F1EF8B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1470" y="-971683"/>
            <a:ext cx="13926692" cy="90291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AA2506F-3CB4-E84B-B94F-9D3FB68B493A}"/>
              </a:ext>
            </a:extLst>
          </p:cNvPr>
          <p:cNvSpPr/>
          <p:nvPr userDrawn="1"/>
        </p:nvSpPr>
        <p:spPr>
          <a:xfrm>
            <a:off x="3085529" y="-1855532"/>
            <a:ext cx="10569064" cy="10569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0D82E5-4709-4042-999F-1C04EE01A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9231" y="5418221"/>
            <a:ext cx="1439780" cy="1439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C41D5-AF4E-D64E-AC97-D3E80EB4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565" y="417096"/>
            <a:ext cx="7783467" cy="1284382"/>
          </a:xfrm>
        </p:spPr>
        <p:txBody>
          <a:bodyPr anchor="ctr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56EE76-CC51-AD42-94E5-87A21905B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9565" y="1909822"/>
            <a:ext cx="7783467" cy="4531081"/>
          </a:xfrm>
        </p:spPr>
        <p:txBody>
          <a:bodyPr>
            <a:normAutofit/>
          </a:bodyPr>
          <a:lstStyle>
            <a:lvl1pPr marL="571500" indent="-571500" algn="l">
              <a:buFont typeface="Arial" panose="020B0604020202020204" pitchFamily="34" charset="0"/>
              <a:buChar char="•"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51440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094B-0D8E-C143-898E-344FC5B5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AACE4-174D-2141-9F1B-4B5AECA4C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765475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A611-EBDF-DD48-9699-3C5D4F6F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E95E5-0182-EF40-9DB1-DCF9BC8ED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328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92473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CABF-CAC7-454C-8FE3-5C1A82D1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482368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186152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375-354E-F34C-943E-E1F4646F4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00384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7"/>
          </p:nvPr>
        </p:nvSpPr>
        <p:spPr>
          <a:xfrm>
            <a:off x="11344275" y="6543041"/>
            <a:ext cx="553811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11CB-9204-4FB2-A3B0-CBA2E0A1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55048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06E8-99DB-6244-A09D-E7D6DC6EA9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8" y="-636317"/>
            <a:ext cx="12279232" cy="690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28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288546" y="1690688"/>
            <a:ext cx="3811098" cy="1937836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281287" y="3634826"/>
            <a:ext cx="3817854" cy="1979620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976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662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70013" cy="39237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523" y="605203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911204" cy="1961879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3652567"/>
            <a:ext cx="1911204" cy="1961879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87592" y="1693553"/>
            <a:ext cx="1891130" cy="1941273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87592" y="3652567"/>
            <a:ext cx="1897178" cy="1947481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085272" y="1708428"/>
            <a:ext cx="3810201" cy="1947481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085272" y="3655910"/>
            <a:ext cx="3810201" cy="19441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1791" cy="3923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909939222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1619" y="618565"/>
            <a:ext cx="3050381" cy="5185432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1101589"/>
            <a:ext cx="847718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3581264"/>
            <a:ext cx="847718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70165687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19" y="750356"/>
            <a:ext cx="8477180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9141619" y="618563"/>
            <a:ext cx="3050381" cy="5183844"/>
          </a:xfr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Company Logo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1" y="1685559"/>
            <a:ext cx="8477180" cy="3953241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096407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"/>
            <a:ext cx="12192000" cy="5422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530913"/>
            <a:ext cx="11620498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590800" y="6103471"/>
            <a:ext cx="9307285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80999"/>
            <a:ext cx="92832" cy="5422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0" y="1484237"/>
            <a:ext cx="11620499" cy="4154563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025325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57588" y="6610253"/>
            <a:ext cx="7648574" cy="2477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44274" y="6610254"/>
            <a:ext cx="553811" cy="247746"/>
          </a:xfrm>
          <a:prstGeom prst="rect">
            <a:avLst/>
          </a:prstGeom>
        </p:spPr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618123" y="597083"/>
            <a:ext cx="5140121" cy="5147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25292" y="597806"/>
            <a:ext cx="92832" cy="5152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43" y="1023301"/>
            <a:ext cx="4699394" cy="2159759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25342" y="3299271"/>
            <a:ext cx="4699395" cy="2034729"/>
          </a:xfrm>
        </p:spPr>
        <p:txBody>
          <a:bodyPr>
            <a:normAutofit/>
          </a:bodyPr>
          <a:lstStyle>
            <a:lvl1pPr marL="0" indent="0" algn="l">
              <a:buNone/>
              <a:defRPr sz="32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0" y="597877"/>
            <a:ext cx="6525292" cy="5146431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597321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098134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611668"/>
            <a:ext cx="5907662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728615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728615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6284340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611667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611666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8095371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Content Placeholder 33"/>
          <p:cNvSpPr>
            <a:spLocks noGrp="1"/>
          </p:cNvSpPr>
          <p:nvPr>
            <p:ph sz="quarter" idx="14"/>
          </p:nvPr>
        </p:nvSpPr>
        <p:spPr>
          <a:xfrm>
            <a:off x="6248400" y="1805354"/>
            <a:ext cx="5649684" cy="357481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975802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345853"/>
            <a:ext cx="5919384" cy="3749128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345852"/>
            <a:ext cx="5907661" cy="3749129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102" y="524896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345850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345851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6284339" y="523880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72835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92832" y="597083"/>
            <a:ext cx="7738183" cy="5147296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3" y="847455"/>
            <a:ext cx="7347074" cy="957899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7831015" y="597083"/>
            <a:ext cx="3927230" cy="5146431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50" y="1805354"/>
            <a:ext cx="7346950" cy="3681046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4551135" y="6038544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0" y="597083"/>
            <a:ext cx="92832" cy="5152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218518844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811886389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6"/>
            <a:ext cx="92832" cy="1325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082886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416676"/>
            <a:ext cx="5919385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416676"/>
            <a:ext cx="5907662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77998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77999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88854" y="1707809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88854" y="2870130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453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416674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416675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6420988" y="1686556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6420988" y="2848877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649525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20645" y="475128"/>
            <a:ext cx="9171354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49866355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49713" y="475128"/>
            <a:ext cx="7442286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27691397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9409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562931546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66864997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852432" y="0"/>
            <a:ext cx="7339568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4865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340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1817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72976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15200" y="1"/>
            <a:ext cx="487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7543802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7044534" cy="13011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543800" y="-10886"/>
            <a:ext cx="101680" cy="70212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1600201"/>
            <a:ext cx="7045325" cy="5048250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848600" y="304800"/>
            <a:ext cx="4114800" cy="632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80028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002460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>
          <a:xfrm>
            <a:off x="4350158" y="253114"/>
            <a:ext cx="7531764" cy="6137584"/>
            <a:chOff x="4300538" y="1984376"/>
            <a:chExt cx="3589339" cy="28908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3121" y="566738"/>
            <a:ext cx="6945630" cy="3976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003251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45746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950505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1202124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60731"/>
            <a:ext cx="7648574" cy="2972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60732"/>
            <a:ext cx="553811" cy="297268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8748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950505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556262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89DD62-EBCC-E04C-893E-BD268EFAC2FF}"/>
              </a:ext>
            </a:extLst>
          </p:cNvPr>
          <p:cNvGrpSpPr/>
          <p:nvPr userDrawn="1"/>
        </p:nvGrpSpPr>
        <p:grpSpPr>
          <a:xfrm>
            <a:off x="7898503" y="134227"/>
            <a:ext cx="2930758" cy="5571745"/>
            <a:chOff x="7847704" y="134227"/>
            <a:chExt cx="2930758" cy="557174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CAADCD5-84E6-B54C-9F93-044B15BB7C37}"/>
                </a:ext>
              </a:extLst>
            </p:cNvPr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D6E570-94FE-E74E-BE7F-8BFBB745EB18}"/>
                </a:ext>
              </a:extLst>
            </p:cNvPr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4EF7D407-B53E-AC45-BC50-08BD944C90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86581" y="530352"/>
            <a:ext cx="2548892" cy="4873752"/>
          </a:xfrm>
        </p:spPr>
      </p:sp>
    </p:spTree>
    <p:extLst>
      <p:ext uri="{BB962C8B-B14F-4D97-AF65-F5344CB8AC3E}">
        <p14:creationId xmlns:p14="http://schemas.microsoft.com/office/powerpoint/2010/main" val="196708472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950505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1202124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60731"/>
            <a:ext cx="7648574" cy="2972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60732"/>
            <a:ext cx="553811" cy="297268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8748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950505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556262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0" name="Picture 59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88" y="664102"/>
            <a:ext cx="8431152" cy="4938766"/>
          </a:xfrm>
          <a:prstGeom prst="rect">
            <a:avLst/>
          </a:prstGeom>
        </p:spPr>
      </p:pic>
      <p:sp>
        <p:nvSpPr>
          <p:cNvPr id="61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4486788" y="1028727"/>
            <a:ext cx="6507576" cy="4100893"/>
          </a:xfrm>
        </p:spPr>
      </p:sp>
    </p:spTree>
    <p:extLst>
      <p:ext uri="{BB962C8B-B14F-4D97-AF65-F5344CB8AC3E}">
        <p14:creationId xmlns:p14="http://schemas.microsoft.com/office/powerpoint/2010/main" val="2365995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8730315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45848"/>
            <a:ext cx="12203723" cy="3749133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/>
          <p:cNvGrpSpPr>
            <a:grpSpLocks/>
          </p:cNvGrpSpPr>
          <p:nvPr userDrawn="1"/>
        </p:nvGrpSpPr>
        <p:grpSpPr>
          <a:xfrm>
            <a:off x="201530" y="1260619"/>
            <a:ext cx="5696450" cy="4641999"/>
            <a:chOff x="4300538" y="1984376"/>
            <a:chExt cx="3589339" cy="289083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3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48436" y="1508639"/>
            <a:ext cx="5202639" cy="2971553"/>
          </a:xfrm>
        </p:spPr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6242275" y="1260619"/>
            <a:ext cx="5696450" cy="4641999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481248" y="1521740"/>
            <a:ext cx="5210572" cy="2958452"/>
          </a:xfrm>
        </p:spPr>
      </p:sp>
    </p:spTree>
    <p:extLst>
      <p:ext uri="{BB962C8B-B14F-4D97-AF65-F5344CB8AC3E}">
        <p14:creationId xmlns:p14="http://schemas.microsoft.com/office/powerpoint/2010/main" val="3679552855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grpSp>
        <p:nvGrpSpPr>
          <p:cNvPr id="52" name="Group 51"/>
          <p:cNvGrpSpPr/>
          <p:nvPr userDrawn="1"/>
        </p:nvGrpSpPr>
        <p:grpSpPr>
          <a:xfrm>
            <a:off x="6443102" y="3956089"/>
            <a:ext cx="1073180" cy="2040253"/>
            <a:chOff x="7847704" y="134227"/>
            <a:chExt cx="2930758" cy="5571745"/>
          </a:xfrm>
        </p:grpSpPr>
        <p:sp>
          <p:nvSpPr>
            <p:cNvPr id="53" name="Freeform 52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6506268" y="4112694"/>
            <a:ext cx="940100" cy="1561448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  <p:grpSp>
        <p:nvGrpSpPr>
          <p:cNvPr id="58" name="Group 57"/>
          <p:cNvGrpSpPr/>
          <p:nvPr userDrawn="1"/>
        </p:nvGrpSpPr>
        <p:grpSpPr>
          <a:xfrm>
            <a:off x="4200333" y="3008342"/>
            <a:ext cx="2098612" cy="2986939"/>
            <a:chOff x="7527852" y="261572"/>
            <a:chExt cx="3857062" cy="5489729"/>
          </a:xfrm>
        </p:grpSpPr>
        <p:sp>
          <p:nvSpPr>
            <p:cNvPr id="59" name="Rounded Rectangle 58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Picture Placeholder 1"/>
          <p:cNvSpPr>
            <a:spLocks noGrp="1"/>
          </p:cNvSpPr>
          <p:nvPr>
            <p:ph type="pic" sz="quarter" idx="28"/>
          </p:nvPr>
        </p:nvSpPr>
        <p:spPr>
          <a:xfrm>
            <a:off x="4284264" y="3156942"/>
            <a:ext cx="1914210" cy="2556189"/>
          </a:xfrm>
          <a:noFill/>
        </p:spPr>
      </p:sp>
    </p:spTree>
    <p:extLst>
      <p:ext uri="{BB962C8B-B14F-4D97-AF65-F5344CB8AC3E}">
        <p14:creationId xmlns:p14="http://schemas.microsoft.com/office/powerpoint/2010/main" val="224706231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</p:spTree>
    <p:extLst>
      <p:ext uri="{BB962C8B-B14F-4D97-AF65-F5344CB8AC3E}">
        <p14:creationId xmlns:p14="http://schemas.microsoft.com/office/powerpoint/2010/main" val="1157017557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8228" y="6532880"/>
            <a:ext cx="7648574" cy="3251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4914" y="6532881"/>
            <a:ext cx="553811" cy="32512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91775" y="603018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532932" y="381000"/>
            <a:ext cx="3857062" cy="5489729"/>
            <a:chOff x="7527852" y="261572"/>
            <a:chExt cx="3857062" cy="5489729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7709766" y="626613"/>
            <a:ext cx="3460481" cy="4671939"/>
          </a:xfrm>
          <a:noFill/>
        </p:spPr>
      </p:sp>
    </p:spTree>
    <p:extLst>
      <p:ext uri="{BB962C8B-B14F-4D97-AF65-F5344CB8AC3E}">
        <p14:creationId xmlns:p14="http://schemas.microsoft.com/office/powerpoint/2010/main" val="3647619600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5763" y="510381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762000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7718"/>
            <a:ext cx="7648574" cy="30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7719"/>
            <a:ext cx="553811" cy="300281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287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/>
          <p:cNvGrpSpPr>
            <a:grpSpLocks/>
          </p:cNvGrpSpPr>
          <p:nvPr userDrawn="1"/>
        </p:nvGrpSpPr>
        <p:grpSpPr>
          <a:xfrm>
            <a:off x="4598719" y="249083"/>
            <a:ext cx="6972101" cy="5681518"/>
            <a:chOff x="4300538" y="1984376"/>
            <a:chExt cx="3589339" cy="2890838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54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870081" y="553990"/>
            <a:ext cx="6429379" cy="3641852"/>
          </a:xfrm>
        </p:spPr>
      </p:sp>
      <p:sp>
        <p:nvSpPr>
          <p:cNvPr id="57" name="Rectangle 56"/>
          <p:cNvSpPr/>
          <p:nvPr userDrawn="1"/>
        </p:nvSpPr>
        <p:spPr>
          <a:xfrm>
            <a:off x="-5762" y="510381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1463" y="2116138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1374877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7357095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3401"/>
            <a:ext cx="7648574" cy="253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3402"/>
            <a:ext cx="553811" cy="25379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4928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7379546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898503" y="134227"/>
            <a:ext cx="2930758" cy="5571745"/>
            <a:chOff x="7847704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8086581" y="609790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16372890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8" y="968208"/>
            <a:ext cx="5302946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3720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0406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97267" y="603539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5319129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787287" y="134227"/>
            <a:ext cx="2930758" cy="5571745"/>
            <a:chOff x="5787287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57872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782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5984071" y="603488"/>
            <a:ext cx="2548892" cy="4250923"/>
          </a:xfrm>
        </p:spPr>
      </p:sp>
      <p:grpSp>
        <p:nvGrpSpPr>
          <p:cNvPr id="6" name="Group 5"/>
          <p:cNvGrpSpPr/>
          <p:nvPr userDrawn="1"/>
        </p:nvGrpSpPr>
        <p:grpSpPr>
          <a:xfrm>
            <a:off x="8827487" y="134227"/>
            <a:ext cx="2930758" cy="5571745"/>
            <a:chOff x="8827487" y="134227"/>
            <a:chExt cx="2930758" cy="5571745"/>
          </a:xfrm>
        </p:grpSpPr>
        <p:sp>
          <p:nvSpPr>
            <p:cNvPr id="12" name="Freeform 11"/>
            <p:cNvSpPr/>
            <p:nvPr userDrawn="1"/>
          </p:nvSpPr>
          <p:spPr>
            <a:xfrm>
              <a:off x="88274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90184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9024271" y="603488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236886414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1175824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876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209576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73520"/>
            <a:ext cx="7648574" cy="2765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73521"/>
            <a:ext cx="553811" cy="27656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880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10034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8497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8497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497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147780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47780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147780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110586" y="1690688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8110586" y="2981325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110586" y="4271962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442776" y="1690688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442273" y="2978174"/>
            <a:ext cx="2613182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445387" y="4271962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5405080" y="1690688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404577" y="2978174"/>
            <a:ext cx="2610200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5407691" y="4271962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9371609" y="1690688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9371106" y="2978174"/>
            <a:ext cx="261813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9374220" y="4271962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061790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025515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08812381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627885" y="1690688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627382" y="2978174"/>
            <a:ext cx="4471759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630496" y="4271962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7449091" y="1690688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7448588" y="2978174"/>
            <a:ext cx="444638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7451702" y="4271962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003001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284478" y="3990767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9629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2" y="1690688"/>
            <a:ext cx="1992117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2" y="2981325"/>
            <a:ext cx="1992117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2" y="4271962"/>
            <a:ext cx="1992117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962112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962112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962112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362703" y="1690688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362200" y="2978174"/>
            <a:ext cx="373694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2365314" y="4271962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153903" y="1690688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153400" y="2978174"/>
            <a:ext cx="374157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8156514" y="4271962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872803403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288546" y="1690688"/>
            <a:ext cx="3811098" cy="1937836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281287" y="3634826"/>
            <a:ext cx="3817854" cy="1979620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976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662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70013" cy="39237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523" y="605203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911204" cy="1961879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3652567"/>
            <a:ext cx="1911204" cy="1961879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87592" y="1693553"/>
            <a:ext cx="1891130" cy="1941273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87592" y="3652567"/>
            <a:ext cx="1897178" cy="1947481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085272" y="1708428"/>
            <a:ext cx="3810201" cy="1947481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085272" y="3655910"/>
            <a:ext cx="3810201" cy="19441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1791" cy="3923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772948405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416676"/>
            <a:ext cx="5919385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416676"/>
            <a:ext cx="5907662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77998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77999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88854" y="1707809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88854" y="2870130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453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416674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416675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6420988" y="1686556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6420988" y="2848877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14046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138060626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284478" y="3990767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108436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2832" y="3989509"/>
            <a:ext cx="12099168" cy="2868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89509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989509"/>
            <a:ext cx="92832" cy="2868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169581"/>
            <a:ext cx="11613606" cy="1512888"/>
          </a:xfrm>
          <a:effectLst/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5781040"/>
            <a:ext cx="11613606" cy="843280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7847104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672" y="0"/>
            <a:ext cx="12109328" cy="6858000"/>
          </a:xfrm>
          <a:solidFill>
            <a:schemeClr val="accent1"/>
          </a:solidFill>
        </p:spPr>
        <p:txBody>
          <a:bodyPr anchor="t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3989509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928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800998436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293914" y="268873"/>
            <a:ext cx="4185489" cy="19534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7"/>
          </p:nvPr>
        </p:nvSpPr>
        <p:spPr>
          <a:xfrm>
            <a:off x="11344275" y="6543041"/>
            <a:ext cx="553811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11CB-9204-4FB2-A3B0-CBA2E0A1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3557589" y="6543040"/>
            <a:ext cx="7648574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146157"/>
            <a:ext cx="12192000" cy="71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2832" cy="23959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817636509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64456" y="761999"/>
            <a:ext cx="2931125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0" y="761999"/>
            <a:ext cx="9190285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3782" y="4134777"/>
            <a:ext cx="2721821" cy="153488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08" y="1909102"/>
            <a:ext cx="7543801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4171" y="4134777"/>
            <a:ext cx="8796298" cy="1534886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171624" y="761999"/>
            <a:ext cx="92832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10357" y="6096000"/>
            <a:ext cx="1220593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34943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4577897"/>
            <a:ext cx="11604172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538" y="1846305"/>
            <a:ext cx="9038924" cy="24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831" y="6248400"/>
            <a:ext cx="12102749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2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2832" y="3989509"/>
            <a:ext cx="12099168" cy="2868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89509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989509"/>
            <a:ext cx="92832" cy="2868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169581"/>
            <a:ext cx="11613606" cy="1512888"/>
          </a:xfrm>
          <a:effectLst/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5781040"/>
            <a:ext cx="11613606" cy="843280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300111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4840940"/>
            <a:ext cx="11653610" cy="136023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579" y="92400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36775485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337496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885" y="3834392"/>
            <a:ext cx="11363218" cy="11383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885" y="4972692"/>
            <a:ext cx="11363217" cy="1293026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0880248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47872"/>
            <a:ext cx="12192000" cy="3218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885" y="3834392"/>
            <a:ext cx="11363218" cy="11383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885" y="4972692"/>
            <a:ext cx="11363217" cy="1293026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5478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29284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70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985838"/>
            <a:ext cx="7202488" cy="2938462"/>
          </a:xfrm>
          <a:solidFill>
            <a:schemeClr val="tx2"/>
          </a:solidFill>
        </p:spPr>
        <p:txBody>
          <a:bodyPr lIns="182880" rIns="182880" anchor="ctr">
            <a:normAutofit/>
          </a:bodyPr>
          <a:lstStyle>
            <a:lvl1pPr marL="0" indent="0" algn="l">
              <a:buNone/>
              <a:defRPr sz="6000" b="0" i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l">
              <a:buNone/>
              <a:defRPr b="0" i="0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l">
              <a:buNone/>
              <a:defRPr b="0" i="0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l">
              <a:buNone/>
              <a:defRPr b="0" i="0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l">
              <a:buNone/>
              <a:defRPr b="0" i="0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51568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56934" y="448240"/>
            <a:ext cx="0" cy="1349738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528" y="433646"/>
            <a:ext cx="10813979" cy="665689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2528" y="1099335"/>
            <a:ext cx="10813979" cy="760287"/>
          </a:xfrm>
        </p:spPr>
        <p:txBody>
          <a:bodyPr>
            <a:noAutofit/>
          </a:bodyPr>
          <a:lstStyle>
            <a:lvl1pPr marL="0" indent="0" algn="l">
              <a:buNone/>
              <a:defRPr sz="4800" b="0" i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1621851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27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929808"/>
            <a:ext cx="12192000" cy="1840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063" y="5267739"/>
            <a:ext cx="11276111" cy="1272209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92914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1"/>
              </a:buClr>
              <a:buFont typeface="Helvetica" pitchFamily="2" charset="0"/>
              <a:buChar char="-"/>
              <a:defRPr b="0"/>
            </a:lvl1pPr>
            <a:lvl2pPr marL="685800" indent="-228600">
              <a:buClr>
                <a:schemeClr val="accent1"/>
              </a:buClr>
              <a:buFont typeface="Helvetica" pitchFamily="2" charset="0"/>
              <a:buChar char="-"/>
              <a:defRPr b="0"/>
            </a:lvl2pPr>
            <a:lvl3pPr marL="1143000" indent="-228600">
              <a:buClr>
                <a:schemeClr val="accent1"/>
              </a:buClr>
              <a:buFont typeface="Helvetica" pitchFamily="2" charset="0"/>
              <a:buChar char="-"/>
              <a:defRPr b="0"/>
            </a:lvl3pPr>
            <a:lvl4pPr marL="1600200" indent="-228600">
              <a:buClr>
                <a:schemeClr val="accent1"/>
              </a:buClr>
              <a:buFont typeface="Helvetica" pitchFamily="2" charset="0"/>
              <a:buChar char="-"/>
              <a:defRPr b="0"/>
            </a:lvl4pPr>
            <a:lvl5pPr marL="2057400" indent="-228600">
              <a:buClr>
                <a:schemeClr val="accent1"/>
              </a:buClr>
              <a:buFont typeface="Helvetica" pitchFamily="2" charset="0"/>
              <a:buChar char="-"/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78AA9-26FD-7441-B7AE-2B3AAB8A9458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708E4-58D9-5347-9FE6-0CD296F29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56343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21145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66927" y="2791411"/>
            <a:ext cx="6061756" cy="1280318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352782" y="415637"/>
            <a:ext cx="9503595" cy="572831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-3383893" y="3383893"/>
            <a:ext cx="6858000" cy="902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8764" y="6217338"/>
            <a:ext cx="1953236" cy="64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69455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7706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97" y="365125"/>
            <a:ext cx="5424754" cy="14739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047" y="2005734"/>
            <a:ext cx="5445304" cy="4528630"/>
          </a:xfrm>
        </p:spPr>
        <p:txBody>
          <a:bodyPr/>
          <a:lstStyle>
            <a:lvl1pPr marL="228600" indent="-228600">
              <a:buClr>
                <a:schemeClr val="bg2"/>
              </a:buClr>
              <a:buFont typeface="LucidaGrande" charset="0"/>
              <a:buChar char="-"/>
              <a:defRPr b="0">
                <a:solidFill>
                  <a:schemeClr val="bg1"/>
                </a:solidFill>
              </a:defRPr>
            </a:lvl1pPr>
            <a:lvl2pPr marL="685800" indent="-228600">
              <a:buClr>
                <a:schemeClr val="bg2"/>
              </a:buClr>
              <a:buFont typeface="LucidaGrande" charset="0"/>
              <a:buChar char="-"/>
              <a:defRPr b="0">
                <a:solidFill>
                  <a:schemeClr val="bg1"/>
                </a:solidFill>
              </a:defRPr>
            </a:lvl2pPr>
            <a:lvl3pPr marL="1143000" indent="-228600">
              <a:buClr>
                <a:schemeClr val="bg2"/>
              </a:buClr>
              <a:buFont typeface="LucidaGrande" charset="0"/>
              <a:buChar char="-"/>
              <a:defRPr b="0">
                <a:solidFill>
                  <a:schemeClr val="bg1"/>
                </a:solidFill>
              </a:defRPr>
            </a:lvl3pPr>
            <a:lvl4pPr marL="1600200" indent="-228600">
              <a:buClr>
                <a:schemeClr val="bg2"/>
              </a:buClr>
              <a:buFont typeface="LucidaGrande" charset="0"/>
              <a:buChar char="-"/>
              <a:defRPr b="0">
                <a:solidFill>
                  <a:schemeClr val="bg1"/>
                </a:solidFill>
              </a:defRPr>
            </a:lvl4pPr>
            <a:lvl5pPr marL="2057400" indent="-228600">
              <a:buClr>
                <a:schemeClr val="bg2"/>
              </a:buClr>
              <a:buFont typeface="LucidaGrande" charset="0"/>
              <a:buChar char="-"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82301" y="0"/>
            <a:ext cx="6109699" cy="67802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2837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7706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97" y="365125"/>
            <a:ext cx="5424754" cy="14739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047" y="2005734"/>
            <a:ext cx="5445304" cy="4528630"/>
          </a:xfrm>
        </p:spPr>
        <p:txBody>
          <a:bodyPr/>
          <a:lstStyle>
            <a:lvl1pPr marL="228600" indent="-228600">
              <a:buClr>
                <a:schemeClr val="bg2"/>
              </a:buClr>
              <a:buFont typeface="LucidaGrande" charset="0"/>
              <a:buChar char="-"/>
              <a:defRPr b="0">
                <a:solidFill>
                  <a:schemeClr val="bg1"/>
                </a:solidFill>
              </a:defRPr>
            </a:lvl1pPr>
            <a:lvl2pPr marL="685800" indent="-228600">
              <a:buClr>
                <a:schemeClr val="bg2"/>
              </a:buClr>
              <a:buFont typeface="LucidaGrande" charset="0"/>
              <a:buChar char="-"/>
              <a:defRPr b="0">
                <a:solidFill>
                  <a:schemeClr val="bg1"/>
                </a:solidFill>
              </a:defRPr>
            </a:lvl2pPr>
            <a:lvl3pPr marL="1143000" indent="-228600">
              <a:buClr>
                <a:schemeClr val="bg2"/>
              </a:buClr>
              <a:buFont typeface="LucidaGrande" charset="0"/>
              <a:buChar char="-"/>
              <a:defRPr b="0">
                <a:solidFill>
                  <a:schemeClr val="bg1"/>
                </a:solidFill>
              </a:defRPr>
            </a:lvl3pPr>
            <a:lvl4pPr marL="1600200" indent="-228600">
              <a:buClr>
                <a:schemeClr val="bg2"/>
              </a:buClr>
              <a:buFont typeface="LucidaGrande" charset="0"/>
              <a:buChar char="-"/>
              <a:defRPr b="0">
                <a:solidFill>
                  <a:schemeClr val="bg1"/>
                </a:solidFill>
              </a:defRPr>
            </a:lvl4pPr>
            <a:lvl5pPr marL="2057400" indent="-228600">
              <a:buClr>
                <a:schemeClr val="bg2"/>
              </a:buClr>
              <a:buFont typeface="LucidaGrande" charset="0"/>
              <a:buChar char="-"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767787"/>
            <a:ext cx="12192000" cy="902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61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672" y="0"/>
            <a:ext cx="12109328" cy="6858000"/>
          </a:xfrm>
          <a:solidFill>
            <a:schemeClr val="accent1"/>
          </a:solidFill>
        </p:spPr>
        <p:txBody>
          <a:bodyPr anchor="t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3989509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928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830295396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088232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53811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361102"/>
            <a:ext cx="5046853" cy="21451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3623392"/>
            <a:ext cx="2664488" cy="214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530767" y="3623392"/>
            <a:ext cx="2286500" cy="21451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5763" y="365125"/>
            <a:ext cx="11472862" cy="9836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28261" y="1351280"/>
            <a:ext cx="2286000" cy="2147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517131" y="1351280"/>
            <a:ext cx="2286000" cy="2147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747011" y="3622040"/>
            <a:ext cx="2286000" cy="2147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44604" y="3622040"/>
            <a:ext cx="2286000" cy="2147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906000" y="1355090"/>
            <a:ext cx="2286000" cy="2147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906000" y="3625850"/>
            <a:ext cx="2286000" cy="2147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36981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635707" y="2803267"/>
            <a:ext cx="2286500" cy="21451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0629482" y="564305"/>
            <a:ext cx="2286000" cy="2147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4541838" y="271463"/>
            <a:ext cx="2924175" cy="2752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42387"/>
            <a:ext cx="4441371" cy="21451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150347" y="2806440"/>
            <a:ext cx="2291024" cy="214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-227302" y="2805088"/>
            <a:ext cx="2286000" cy="2147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47" y="582804"/>
            <a:ext cx="4226431" cy="2069961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7"/>
          </p:nvPr>
        </p:nvSpPr>
        <p:spPr>
          <a:xfrm>
            <a:off x="7586489" y="281511"/>
            <a:ext cx="2924175" cy="2752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8"/>
          </p:nvPr>
        </p:nvSpPr>
        <p:spPr>
          <a:xfrm>
            <a:off x="4541838" y="3125195"/>
            <a:ext cx="2924175" cy="2752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4"/>
          <p:cNvSpPr>
            <a:spLocks noGrp="1"/>
          </p:cNvSpPr>
          <p:nvPr>
            <p:ph sz="quarter" idx="19"/>
          </p:nvPr>
        </p:nvSpPr>
        <p:spPr>
          <a:xfrm>
            <a:off x="7586489" y="3135243"/>
            <a:ext cx="2924175" cy="2752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451687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892117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852432" y="0"/>
            <a:ext cx="7339568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1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6"/>
            <a:ext cx="444865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5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5" y="6551806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6" y="2106614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7535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0881546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1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6"/>
            <a:ext cx="4002460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5" y="6551806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>
          <a:xfrm>
            <a:off x="4350158" y="253114"/>
            <a:ext cx="7531764" cy="6137584"/>
            <a:chOff x="4300538" y="1984376"/>
            <a:chExt cx="3589339" cy="28908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000">
                <a:latin typeface="Calibri Ligh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000">
                <a:latin typeface="Calibri Ligh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000">
                <a:latin typeface="Calibri Ligh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000">
                <a:latin typeface="Calibri Ligh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000">
                <a:latin typeface="Calibri Ligh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000">
                <a:latin typeface="Calibri Light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000">
                <a:latin typeface="Calibri Light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000">
                <a:latin typeface="Calibri Ligh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000">
                <a:latin typeface="Calibri Ligh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000">
                <a:latin typeface="Calibri Ligh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000">
                <a:latin typeface="Calibri Ligh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000">
                <a:latin typeface="Calibri Ligh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000">
                <a:latin typeface="Calibri Light"/>
              </a:endParaRPr>
            </a:p>
          </p:txBody>
        </p:sp>
      </p:grp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8" y="6402429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3121" y="566739"/>
            <a:ext cx="6945630" cy="3976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6" y="2106614"/>
            <a:ext cx="4003251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880575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20645" y="475129"/>
            <a:ext cx="9171354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9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4" y="639435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5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5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5" y="6551806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7" y="475128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251901498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892839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293914" y="268873"/>
            <a:ext cx="4185489" cy="19534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7"/>
          </p:nvPr>
        </p:nvSpPr>
        <p:spPr>
          <a:xfrm>
            <a:off x="11344275" y="6543041"/>
            <a:ext cx="553811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11CB-9204-4FB2-A3B0-CBA2E0A1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3557589" y="6543040"/>
            <a:ext cx="7648574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146157"/>
            <a:ext cx="12192000" cy="71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2832" cy="23959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237522378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1619" y="618565"/>
            <a:ext cx="3050381" cy="5185432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1101589"/>
            <a:ext cx="847718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3581264"/>
            <a:ext cx="847718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60332110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19" y="750356"/>
            <a:ext cx="8477180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9141619" y="618563"/>
            <a:ext cx="3050381" cy="5183844"/>
          </a:xfr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Company Logo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1" y="1685559"/>
            <a:ext cx="8477180" cy="3953241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135328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"/>
            <a:ext cx="12192000" cy="5422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530913"/>
            <a:ext cx="11620498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590800" y="6103471"/>
            <a:ext cx="9307285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80999"/>
            <a:ext cx="92832" cy="5422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0" y="1484237"/>
            <a:ext cx="11620499" cy="4154563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873066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57588" y="6610253"/>
            <a:ext cx="7648574" cy="2477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44274" y="6610254"/>
            <a:ext cx="553811" cy="247746"/>
          </a:xfrm>
          <a:prstGeom prst="rect">
            <a:avLst/>
          </a:prstGeom>
        </p:spPr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618123" y="597083"/>
            <a:ext cx="5140121" cy="5147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25292" y="597806"/>
            <a:ext cx="92832" cy="5152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43" y="1023301"/>
            <a:ext cx="4699394" cy="2159759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25342" y="3299271"/>
            <a:ext cx="4699395" cy="2034729"/>
          </a:xfrm>
        </p:spPr>
        <p:txBody>
          <a:bodyPr>
            <a:normAutofit/>
          </a:bodyPr>
          <a:lstStyle>
            <a:lvl1pPr marL="0" indent="0" algn="l">
              <a:buNone/>
              <a:defRPr sz="32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0" y="597877"/>
            <a:ext cx="6525292" cy="5146431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597321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446868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611668"/>
            <a:ext cx="5907662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728615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728615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6284340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611667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611666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82242697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389239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3" y="1611668"/>
            <a:ext cx="1716122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46304" y="4599432"/>
            <a:ext cx="3694175" cy="152704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1879351" y="1673353"/>
            <a:ext cx="2015993" cy="2743200"/>
          </a:xfr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8299605" y="1611668"/>
            <a:ext cx="389239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299607" y="1611668"/>
            <a:ext cx="1716122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8369808" y="4599432"/>
            <a:ext cx="3694175" cy="152704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10102855" y="1673353"/>
            <a:ext cx="2015993" cy="2743200"/>
          </a:xfr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8223504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4184805" y="1611668"/>
            <a:ext cx="389239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184807" y="1611668"/>
            <a:ext cx="1716122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29"/>
          </p:nvPr>
        </p:nvSpPr>
        <p:spPr>
          <a:xfrm>
            <a:off x="4255008" y="4599432"/>
            <a:ext cx="3694175" cy="152704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5988055" y="1673353"/>
            <a:ext cx="2015993" cy="2743200"/>
          </a:xfr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4108704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2315506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Content Placeholder 33"/>
          <p:cNvSpPr>
            <a:spLocks noGrp="1"/>
          </p:cNvSpPr>
          <p:nvPr>
            <p:ph sz="quarter" idx="14"/>
          </p:nvPr>
        </p:nvSpPr>
        <p:spPr>
          <a:xfrm>
            <a:off x="6248400" y="1805354"/>
            <a:ext cx="5649684" cy="357481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8632626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345853"/>
            <a:ext cx="5919384" cy="3749128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345852"/>
            <a:ext cx="5907661" cy="3749129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102" y="524896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345850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345851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6284339" y="523880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954783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92832" y="597083"/>
            <a:ext cx="7738183" cy="5147296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3" y="847455"/>
            <a:ext cx="7347074" cy="957899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7831015" y="597083"/>
            <a:ext cx="3927230" cy="5146431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50" y="1805354"/>
            <a:ext cx="7346950" cy="3681046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4551135" y="6038544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0" y="597083"/>
            <a:ext cx="92832" cy="5152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85367691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865248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64456" y="761999"/>
            <a:ext cx="2931125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0" y="761999"/>
            <a:ext cx="9190285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3782" y="4134777"/>
            <a:ext cx="2721821" cy="153488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08" y="1909102"/>
            <a:ext cx="7543801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4171" y="4134777"/>
            <a:ext cx="8796298" cy="1534886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171624" y="761999"/>
            <a:ext cx="92832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10357" y="6096000"/>
            <a:ext cx="1220593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333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6"/>
            <a:ext cx="92832" cy="1325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537419675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20645" y="475128"/>
            <a:ext cx="9171354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25207875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49713" y="475128"/>
            <a:ext cx="7442286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2189510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9409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70479691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117863152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852432" y="0"/>
            <a:ext cx="7339568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4865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995986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1817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55628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15200" y="1"/>
            <a:ext cx="487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7543802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7044534" cy="13011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543800" y="-10886"/>
            <a:ext cx="101680" cy="70212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1600201"/>
            <a:ext cx="7045325" cy="5048250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848600" y="304800"/>
            <a:ext cx="4114800" cy="632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65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002460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>
          <a:xfrm>
            <a:off x="4350158" y="253114"/>
            <a:ext cx="7531764" cy="6137584"/>
            <a:chOff x="4300538" y="1984376"/>
            <a:chExt cx="3589339" cy="28908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3121" y="566738"/>
            <a:ext cx="6945630" cy="3976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003251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401448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950505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1202124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60731"/>
            <a:ext cx="7648574" cy="2972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60732"/>
            <a:ext cx="553811" cy="297268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8748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950505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556262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0" name="Picture 59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88" y="664102"/>
            <a:ext cx="8431152" cy="4938766"/>
          </a:xfrm>
          <a:prstGeom prst="rect">
            <a:avLst/>
          </a:prstGeom>
        </p:spPr>
      </p:pic>
      <p:sp>
        <p:nvSpPr>
          <p:cNvPr id="61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4486788" y="1028727"/>
            <a:ext cx="6507576" cy="4100893"/>
          </a:xfrm>
        </p:spPr>
      </p:sp>
    </p:spTree>
    <p:extLst>
      <p:ext uri="{BB962C8B-B14F-4D97-AF65-F5344CB8AC3E}">
        <p14:creationId xmlns:p14="http://schemas.microsoft.com/office/powerpoint/2010/main" val="2506287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4577897"/>
            <a:ext cx="11604172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538" y="1846305"/>
            <a:ext cx="9038924" cy="24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831" y="6248400"/>
            <a:ext cx="12102749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56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45848"/>
            <a:ext cx="12203723" cy="3749133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/>
          <p:cNvGrpSpPr>
            <a:grpSpLocks/>
          </p:cNvGrpSpPr>
          <p:nvPr userDrawn="1"/>
        </p:nvGrpSpPr>
        <p:grpSpPr>
          <a:xfrm>
            <a:off x="201530" y="1260619"/>
            <a:ext cx="5696450" cy="4641999"/>
            <a:chOff x="4300538" y="1984376"/>
            <a:chExt cx="3589339" cy="289083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3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48436" y="1508639"/>
            <a:ext cx="5202639" cy="2971553"/>
          </a:xfrm>
        </p:spPr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6242275" y="1260619"/>
            <a:ext cx="5696450" cy="4641999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481248" y="1521740"/>
            <a:ext cx="5210572" cy="2958452"/>
          </a:xfrm>
        </p:spPr>
      </p:sp>
    </p:spTree>
    <p:extLst>
      <p:ext uri="{BB962C8B-B14F-4D97-AF65-F5344CB8AC3E}">
        <p14:creationId xmlns:p14="http://schemas.microsoft.com/office/powerpoint/2010/main" val="3061390367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grpSp>
        <p:nvGrpSpPr>
          <p:cNvPr id="52" name="Group 51"/>
          <p:cNvGrpSpPr/>
          <p:nvPr userDrawn="1"/>
        </p:nvGrpSpPr>
        <p:grpSpPr>
          <a:xfrm>
            <a:off x="6443102" y="3956089"/>
            <a:ext cx="1073180" cy="2040253"/>
            <a:chOff x="7847704" y="134227"/>
            <a:chExt cx="2930758" cy="5571745"/>
          </a:xfrm>
        </p:grpSpPr>
        <p:sp>
          <p:nvSpPr>
            <p:cNvPr id="53" name="Freeform 52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6506268" y="4112694"/>
            <a:ext cx="940100" cy="1561448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  <p:grpSp>
        <p:nvGrpSpPr>
          <p:cNvPr id="58" name="Group 57"/>
          <p:cNvGrpSpPr/>
          <p:nvPr userDrawn="1"/>
        </p:nvGrpSpPr>
        <p:grpSpPr>
          <a:xfrm>
            <a:off x="4200333" y="3008342"/>
            <a:ext cx="2098612" cy="2986939"/>
            <a:chOff x="7527852" y="261572"/>
            <a:chExt cx="3857062" cy="5489729"/>
          </a:xfrm>
        </p:grpSpPr>
        <p:sp>
          <p:nvSpPr>
            <p:cNvPr id="59" name="Rounded Rectangle 58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Picture Placeholder 1"/>
          <p:cNvSpPr>
            <a:spLocks noGrp="1"/>
          </p:cNvSpPr>
          <p:nvPr>
            <p:ph type="pic" sz="quarter" idx="28"/>
          </p:nvPr>
        </p:nvSpPr>
        <p:spPr>
          <a:xfrm>
            <a:off x="4284264" y="3156942"/>
            <a:ext cx="1914210" cy="2556189"/>
          </a:xfrm>
          <a:noFill/>
        </p:spPr>
      </p:sp>
    </p:spTree>
    <p:extLst>
      <p:ext uri="{BB962C8B-B14F-4D97-AF65-F5344CB8AC3E}">
        <p14:creationId xmlns:p14="http://schemas.microsoft.com/office/powerpoint/2010/main" val="218305937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</p:spTree>
    <p:extLst>
      <p:ext uri="{BB962C8B-B14F-4D97-AF65-F5344CB8AC3E}">
        <p14:creationId xmlns:p14="http://schemas.microsoft.com/office/powerpoint/2010/main" val="65928724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8228" y="6532880"/>
            <a:ext cx="7648574" cy="3251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4914" y="6532881"/>
            <a:ext cx="553811" cy="32512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91775" y="603018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532932" y="381000"/>
            <a:ext cx="3857062" cy="5489729"/>
            <a:chOff x="7527852" y="261572"/>
            <a:chExt cx="3857062" cy="5489729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7709766" y="626613"/>
            <a:ext cx="3460481" cy="4671939"/>
          </a:xfrm>
          <a:noFill/>
        </p:spPr>
      </p:sp>
    </p:spTree>
    <p:extLst>
      <p:ext uri="{BB962C8B-B14F-4D97-AF65-F5344CB8AC3E}">
        <p14:creationId xmlns:p14="http://schemas.microsoft.com/office/powerpoint/2010/main" val="2777452384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5763" y="510381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762000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7718"/>
            <a:ext cx="7648574" cy="30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7719"/>
            <a:ext cx="553811" cy="300281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287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/>
          <p:cNvGrpSpPr>
            <a:grpSpLocks/>
          </p:cNvGrpSpPr>
          <p:nvPr userDrawn="1"/>
        </p:nvGrpSpPr>
        <p:grpSpPr>
          <a:xfrm>
            <a:off x="4598719" y="249083"/>
            <a:ext cx="6972101" cy="5681518"/>
            <a:chOff x="4300538" y="1984376"/>
            <a:chExt cx="3589339" cy="2890838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54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870081" y="553990"/>
            <a:ext cx="6429379" cy="3641852"/>
          </a:xfrm>
        </p:spPr>
      </p:sp>
      <p:sp>
        <p:nvSpPr>
          <p:cNvPr id="57" name="Rectangle 56"/>
          <p:cNvSpPr/>
          <p:nvPr userDrawn="1"/>
        </p:nvSpPr>
        <p:spPr>
          <a:xfrm>
            <a:off x="-5762" y="510381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1463" y="2116138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305420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7357095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3401"/>
            <a:ext cx="7648574" cy="253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3402"/>
            <a:ext cx="553811" cy="25379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4928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7379546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898503" y="134227"/>
            <a:ext cx="2930758" cy="5571745"/>
            <a:chOff x="7847704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8086581" y="609790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304040430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8" y="968208"/>
            <a:ext cx="5302946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3720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0406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97267" y="603539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5319129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787287" y="134227"/>
            <a:ext cx="2930758" cy="5571745"/>
            <a:chOff x="5787287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57872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782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5984071" y="603488"/>
            <a:ext cx="2548892" cy="4250923"/>
          </a:xfrm>
        </p:spPr>
      </p:sp>
      <p:grpSp>
        <p:nvGrpSpPr>
          <p:cNvPr id="6" name="Group 5"/>
          <p:cNvGrpSpPr/>
          <p:nvPr userDrawn="1"/>
        </p:nvGrpSpPr>
        <p:grpSpPr>
          <a:xfrm>
            <a:off x="8827487" y="134227"/>
            <a:ext cx="2930758" cy="5571745"/>
            <a:chOff x="8827487" y="134227"/>
            <a:chExt cx="2930758" cy="5571745"/>
          </a:xfrm>
        </p:grpSpPr>
        <p:sp>
          <p:nvSpPr>
            <p:cNvPr id="12" name="Freeform 11"/>
            <p:cNvSpPr/>
            <p:nvPr userDrawn="1"/>
          </p:nvSpPr>
          <p:spPr>
            <a:xfrm>
              <a:off x="88274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90184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9024271" y="603488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2596805900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1175824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876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6839476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73520"/>
            <a:ext cx="7648574" cy="2765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73521"/>
            <a:ext cx="553811" cy="27656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880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10034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8497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8497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497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147780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47780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147780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110586" y="1690688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8110586" y="2981325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110586" y="4271962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442776" y="1690688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442273" y="2978174"/>
            <a:ext cx="2613182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445387" y="4271962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5405080" y="1690688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404577" y="2978174"/>
            <a:ext cx="2610200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5407691" y="4271962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9371609" y="1690688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9371106" y="2978174"/>
            <a:ext cx="261813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9374220" y="4271962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061790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025515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63143677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627885" y="1690688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627382" y="2978174"/>
            <a:ext cx="4471759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630496" y="4271962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7449091" y="1690688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7448588" y="2978174"/>
            <a:ext cx="444638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7451702" y="4271962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14026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D067-17DA-0D46-8F60-7E325F424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F95F8-8BF5-F14D-BC2E-61B38D8E1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1" y="1825625"/>
            <a:ext cx="11458574" cy="4189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7642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4840940"/>
            <a:ext cx="11653610" cy="136023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579" y="92400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42824089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2" y="1690688"/>
            <a:ext cx="1992117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2" y="2981325"/>
            <a:ext cx="1992117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2" y="4271962"/>
            <a:ext cx="1992117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962112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962112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962112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362703" y="1690688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362200" y="2978174"/>
            <a:ext cx="373694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2365314" y="4271962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153903" y="1690688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153400" y="2978174"/>
            <a:ext cx="374157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8156514" y="4271962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598216985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288546" y="1690688"/>
            <a:ext cx="3811098" cy="1937836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281287" y="3634826"/>
            <a:ext cx="3817854" cy="1979620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976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662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70013" cy="39237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523" y="605203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911204" cy="1961879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3652567"/>
            <a:ext cx="1911204" cy="1961879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87592" y="1693553"/>
            <a:ext cx="1891130" cy="1941273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87592" y="3652567"/>
            <a:ext cx="1897178" cy="1947481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085272" y="1708428"/>
            <a:ext cx="3810201" cy="1947481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085272" y="3655910"/>
            <a:ext cx="3810201" cy="19441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1791" cy="3923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09887094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416676"/>
            <a:ext cx="5919385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416676"/>
            <a:ext cx="5907662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77998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77999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88854" y="1707809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88854" y="2870130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453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416674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416675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6420988" y="1686556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6420988" y="2848877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386540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832534438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284478" y="3990767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927125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2832" y="3989509"/>
            <a:ext cx="12099168" cy="2868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89509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989509"/>
            <a:ext cx="92832" cy="2868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169581"/>
            <a:ext cx="11613606" cy="1512888"/>
          </a:xfrm>
          <a:effectLst/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5781040"/>
            <a:ext cx="11613606" cy="843280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68990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672" y="0"/>
            <a:ext cx="12109328" cy="6858000"/>
          </a:xfrm>
          <a:solidFill>
            <a:schemeClr val="accent1"/>
          </a:solidFill>
        </p:spPr>
        <p:txBody>
          <a:bodyPr anchor="t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3989509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928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912339120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293914" y="268873"/>
            <a:ext cx="4185489" cy="19534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7"/>
          </p:nvPr>
        </p:nvSpPr>
        <p:spPr>
          <a:xfrm>
            <a:off x="11344275" y="6543041"/>
            <a:ext cx="553811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11CB-9204-4FB2-A3B0-CBA2E0A1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3557589" y="6543040"/>
            <a:ext cx="7648574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146157"/>
            <a:ext cx="12192000" cy="71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2832" cy="23959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322242789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64456" y="761999"/>
            <a:ext cx="2931125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0" y="761999"/>
            <a:ext cx="9190285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3782" y="4134777"/>
            <a:ext cx="2721821" cy="153488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08" y="1909102"/>
            <a:ext cx="7543801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4171" y="4134777"/>
            <a:ext cx="8796298" cy="1534886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171624" y="761999"/>
            <a:ext cx="92832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10357" y="6096000"/>
            <a:ext cx="1220593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39751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4577897"/>
            <a:ext cx="11604172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538" y="1846305"/>
            <a:ext cx="9038924" cy="24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831" y="6248400"/>
            <a:ext cx="12102749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93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7588" y="6512560"/>
            <a:ext cx="7648574" cy="345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4274" y="6512561"/>
            <a:ext cx="553811" cy="34544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9095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253925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4840940"/>
            <a:ext cx="11653610" cy="136023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579" y="92400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638473904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7588" y="6512560"/>
            <a:ext cx="7648574" cy="345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4274" y="6512561"/>
            <a:ext cx="553811" cy="34544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9095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284119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rgbClr val="1428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261137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608740719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47759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375-354E-F34C-943E-E1F4646F42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359" y="6301945"/>
            <a:ext cx="1856474" cy="5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50" y="7154562"/>
            <a:ext cx="2525565" cy="6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325" y="7154563"/>
            <a:ext cx="2413406" cy="7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5594"/>
      </p:ext>
    </p:extLst>
  </p:cSld>
  <p:clrMapOvr>
    <a:masterClrMapping/>
  </p:clrMapOvr>
  <p:transition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4503" y="752475"/>
            <a:ext cx="5835650" cy="2138363"/>
          </a:xfrm>
          <a:solidFill>
            <a:schemeClr val="accent1">
              <a:alpha val="75000"/>
            </a:schemeClr>
          </a:solidFill>
        </p:spPr>
        <p:txBody>
          <a:bodyPr lIns="274320" tIns="91440" rIns="274320" bIns="91440" anchor="ctr"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503854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98913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375-354E-F34C-943E-E1F4646F42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825706" y="6116320"/>
            <a:ext cx="10568974" cy="4901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543697" y="6040969"/>
            <a:ext cx="5560541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813487" y="4145280"/>
            <a:ext cx="10515600" cy="180848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453099"/>
      </p:ext>
    </p:extLst>
  </p:cSld>
  <p:clrMapOvr>
    <a:masterClrMapping/>
  </p:clrMapOvr>
  <p:transition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" y="2"/>
            <a:ext cx="4750755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7"/>
            <a:ext cx="4418175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5" y="6551807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9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6" y="2106615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77" indent="-230182">
              <a:tabLst/>
              <a:defRPr>
                <a:solidFill>
                  <a:schemeClr val="bg1"/>
                </a:solidFill>
              </a:defRPr>
            </a:lvl2pPr>
            <a:lvl3pPr marL="688957" indent="-230182">
              <a:tabLst/>
              <a:defRPr>
                <a:solidFill>
                  <a:schemeClr val="bg1"/>
                </a:solidFill>
              </a:defRPr>
            </a:lvl3pPr>
            <a:lvl4pPr marL="917552" indent="-228594">
              <a:tabLst/>
              <a:defRPr>
                <a:solidFill>
                  <a:schemeClr val="bg1"/>
                </a:solidFill>
              </a:defRPr>
            </a:lvl4pPr>
            <a:lvl5pPr marL="1147734" indent="-230182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7801447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989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rgbClr val="1428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31934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7706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97" y="365125"/>
            <a:ext cx="5424754" cy="14739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047" y="2005734"/>
            <a:ext cx="5445304" cy="4528630"/>
          </a:xfrm>
        </p:spPr>
        <p:txBody>
          <a:bodyPr/>
          <a:lstStyle>
            <a:lvl1pPr marL="228600" indent="-228600">
              <a:buClr>
                <a:schemeClr val="bg2"/>
              </a:buClr>
              <a:buFont typeface="LucidaGrande" charset="0"/>
              <a:buChar char="-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bg2"/>
              </a:buClr>
              <a:buFont typeface="LucidaGrande" charset="0"/>
              <a:buChar char="-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2"/>
              </a:buClr>
              <a:buFont typeface="LucidaGrande" charset="0"/>
              <a:buChar char="-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2"/>
              </a:buClr>
              <a:buFont typeface="LucidaGrande" charset="0"/>
              <a:buChar char="-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2"/>
              </a:buClr>
              <a:buFont typeface="LucidaGrande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82301" y="0"/>
            <a:ext cx="6109699" cy="67802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24522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0807284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70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985838"/>
            <a:ext cx="8002719" cy="2938462"/>
          </a:xfrm>
          <a:solidFill>
            <a:schemeClr val="tx2"/>
          </a:solidFill>
        </p:spPr>
        <p:txBody>
          <a:bodyPr lIns="182880" rIns="182880" anchor="ctr">
            <a:normAutofit/>
          </a:bodyPr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42892" indent="0" algn="l">
              <a:buNone/>
              <a:defRPr b="0" i="0">
                <a:latin typeface="Open Sans Light" charset="0"/>
                <a:ea typeface="Open Sans Light" charset="0"/>
                <a:cs typeface="Open Sans Light" charset="0"/>
              </a:defRPr>
            </a:lvl2pPr>
            <a:lvl3pPr marL="685783" indent="0" algn="l">
              <a:buNone/>
              <a:defRPr b="0" i="0">
                <a:latin typeface="Open Sans Light" charset="0"/>
                <a:ea typeface="Open Sans Light" charset="0"/>
                <a:cs typeface="Open Sans Light" charset="0"/>
              </a:defRPr>
            </a:lvl3pPr>
            <a:lvl4pPr marL="1028675" indent="0" algn="l">
              <a:buNone/>
              <a:defRPr b="0" i="0">
                <a:latin typeface="Open Sans Light" charset="0"/>
                <a:ea typeface="Open Sans Light" charset="0"/>
                <a:cs typeface="Open Sans Light" charset="0"/>
              </a:defRPr>
            </a:lvl4pPr>
            <a:lvl5pPr marL="1371566" indent="0" algn="l">
              <a:buNone/>
              <a:defRPr b="0" i="0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76087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515DA-F622-DE47-A36D-4DA395F3E744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375-354E-F34C-943E-E1F4646F4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19740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7"/>
          </p:nvPr>
        </p:nvSpPr>
        <p:spPr>
          <a:xfrm>
            <a:off x="11344275" y="6543041"/>
            <a:ext cx="553811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11CB-9204-4FB2-A3B0-CBA2E0A1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3557589" y="6543040"/>
            <a:ext cx="7648574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146157"/>
            <a:ext cx="12192000" cy="71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28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30314098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515DA-F622-DE47-A36D-4DA395F3E744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375-354E-F34C-943E-E1F4646F4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35887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1619" y="618565"/>
            <a:ext cx="3050381" cy="5185432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1101589"/>
            <a:ext cx="847718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3581264"/>
            <a:ext cx="847718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713527869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19" y="750356"/>
            <a:ext cx="8477180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9141619" y="618563"/>
            <a:ext cx="3050381" cy="5183844"/>
          </a:xfr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Company Logo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1" y="1685559"/>
            <a:ext cx="8477180" cy="3953241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668567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"/>
            <a:ext cx="12192000" cy="5422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530913"/>
            <a:ext cx="11620498" cy="80341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590800" y="6103471"/>
            <a:ext cx="9307285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80999"/>
            <a:ext cx="92832" cy="5422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0" y="1484237"/>
            <a:ext cx="11620499" cy="4154563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588528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57588" y="6610253"/>
            <a:ext cx="7648574" cy="2477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44274" y="6610254"/>
            <a:ext cx="553811" cy="247746"/>
          </a:xfrm>
          <a:prstGeom prst="rect">
            <a:avLst/>
          </a:prstGeom>
        </p:spPr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618123" y="597083"/>
            <a:ext cx="5140121" cy="5147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25292" y="597806"/>
            <a:ext cx="92832" cy="5152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43" y="1023301"/>
            <a:ext cx="4699394" cy="2159759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25342" y="3299271"/>
            <a:ext cx="4699395" cy="2034729"/>
          </a:xfrm>
        </p:spPr>
        <p:txBody>
          <a:bodyPr>
            <a:normAutofit/>
          </a:bodyPr>
          <a:lstStyle>
            <a:lvl1pPr marL="0" indent="0" algn="l">
              <a:buNone/>
              <a:defRPr sz="3200" b="0" i="1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0" y="597877"/>
            <a:ext cx="6525292" cy="5146431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597321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262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375-354E-F34C-943E-E1F4646F42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359" y="6301945"/>
            <a:ext cx="1856474" cy="5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50" y="7154562"/>
            <a:ext cx="2525565" cy="6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325" y="7154563"/>
            <a:ext cx="2413406" cy="7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99304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611668"/>
            <a:ext cx="5907662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728615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728615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6284340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611667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611666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8605299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611668"/>
            <a:ext cx="5919385" cy="286702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611668"/>
            <a:ext cx="2349087" cy="2867025"/>
          </a:xfrm>
          <a:ln w="635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63407" y="4551776"/>
            <a:ext cx="5681964" cy="82839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565151" y="2030643"/>
            <a:ext cx="3280220" cy="1014391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565151" y="3118118"/>
            <a:ext cx="3280220" cy="124924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1611667"/>
            <a:ext cx="76103" cy="286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Content Placeholder 33"/>
          <p:cNvSpPr>
            <a:spLocks noGrp="1"/>
          </p:cNvSpPr>
          <p:nvPr>
            <p:ph sz="quarter" idx="14"/>
          </p:nvPr>
        </p:nvSpPr>
        <p:spPr>
          <a:xfrm>
            <a:off x="6248400" y="1805354"/>
            <a:ext cx="5649684" cy="357481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760126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345853"/>
            <a:ext cx="5919384" cy="3749128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345852"/>
            <a:ext cx="5907661" cy="3749129"/>
          </a:xfrm>
          <a:solidFill>
            <a:schemeClr val="bg2"/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102" y="524896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345850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345851"/>
            <a:ext cx="76103" cy="374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6284339" y="523880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720773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92832" y="597083"/>
            <a:ext cx="7738183" cy="5147296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3" y="847455"/>
            <a:ext cx="7347074" cy="957899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7831015" y="597083"/>
            <a:ext cx="3927230" cy="5146431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50" y="1805354"/>
            <a:ext cx="7346950" cy="3681046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4551135" y="6038544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0" y="597083"/>
            <a:ext cx="92832" cy="5152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50620057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238519612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6"/>
            <a:ext cx="92832" cy="1325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893265295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20645" y="475128"/>
            <a:ext cx="9171354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079195534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49713" y="475128"/>
            <a:ext cx="7442286" cy="5334001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39117811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2925318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2586039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639434"/>
            <a:ext cx="8654822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2874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2875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9409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25316" y="475127"/>
            <a:ext cx="95329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231048387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75128"/>
            <a:ext cx="4650422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639434"/>
            <a:ext cx="4351112" cy="497443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45" y="639434"/>
            <a:ext cx="7047640" cy="4974433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408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4957" y="475128"/>
            <a:ext cx="95329" cy="533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9522478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93319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852432" y="0"/>
            <a:ext cx="7339568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4865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1804"/>
            <a:ext cx="7648574" cy="306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82349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18174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8109607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15200" y="1"/>
            <a:ext cx="487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7543802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7044534" cy="13011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543800" y="-10886"/>
            <a:ext cx="101680" cy="70212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1600201"/>
            <a:ext cx="7045325" cy="5048250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848600" y="304800"/>
            <a:ext cx="4114800" cy="632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9371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002460" cy="18835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>
          <a:xfrm>
            <a:off x="4350158" y="253114"/>
            <a:ext cx="7531764" cy="6137584"/>
            <a:chOff x="4300538" y="1984376"/>
            <a:chExt cx="3589339" cy="28908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956067" y="6402428"/>
            <a:ext cx="6942017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3121" y="566738"/>
            <a:ext cx="6945630" cy="3976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003251" cy="4541837"/>
          </a:xfrm>
        </p:spPr>
        <p:txBody>
          <a:bodyPr/>
          <a:lstStyle>
            <a:lvl1pPr marL="0" indent="0">
              <a:buNone/>
              <a:defRPr i="1">
                <a:solidFill>
                  <a:schemeClr val="accent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861779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950505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1202124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60731"/>
            <a:ext cx="7648574" cy="2972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60732"/>
            <a:ext cx="553811" cy="297268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8748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950505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556262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89DD62-EBCC-E04C-893E-BD268EFAC2FF}"/>
              </a:ext>
            </a:extLst>
          </p:cNvPr>
          <p:cNvGrpSpPr/>
          <p:nvPr userDrawn="1"/>
        </p:nvGrpSpPr>
        <p:grpSpPr>
          <a:xfrm>
            <a:off x="7898503" y="134227"/>
            <a:ext cx="2930758" cy="5571745"/>
            <a:chOff x="7847704" y="134227"/>
            <a:chExt cx="2930758" cy="557174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CAADCD5-84E6-B54C-9F93-044B15BB7C37}"/>
                </a:ext>
              </a:extLst>
            </p:cNvPr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D6E570-94FE-E74E-BE7F-8BFBB745EB18}"/>
                </a:ext>
              </a:extLst>
            </p:cNvPr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4EF7D407-B53E-AC45-BC50-08BD944C90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86581" y="530352"/>
            <a:ext cx="2548892" cy="4873752"/>
          </a:xfrm>
        </p:spPr>
      </p:sp>
    </p:spTree>
    <p:extLst>
      <p:ext uri="{BB962C8B-B14F-4D97-AF65-F5344CB8AC3E}">
        <p14:creationId xmlns:p14="http://schemas.microsoft.com/office/powerpoint/2010/main" val="3783979662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950505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1202124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60731"/>
            <a:ext cx="7648574" cy="2972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60732"/>
            <a:ext cx="553811" cy="297268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8748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950505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556262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0" name="Picture 59" descr="New Macbook Sil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88" y="664102"/>
            <a:ext cx="8431152" cy="4938766"/>
          </a:xfrm>
          <a:prstGeom prst="rect">
            <a:avLst/>
          </a:prstGeom>
        </p:spPr>
      </p:pic>
      <p:sp>
        <p:nvSpPr>
          <p:cNvPr id="61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4486788" y="1028727"/>
            <a:ext cx="6507576" cy="4100893"/>
          </a:xfrm>
        </p:spPr>
      </p:sp>
    </p:spTree>
    <p:extLst>
      <p:ext uri="{BB962C8B-B14F-4D97-AF65-F5344CB8AC3E}">
        <p14:creationId xmlns:p14="http://schemas.microsoft.com/office/powerpoint/2010/main" val="2144738298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45848"/>
            <a:ext cx="12203723" cy="3749133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/>
          <p:cNvGrpSpPr>
            <a:grpSpLocks/>
          </p:cNvGrpSpPr>
          <p:nvPr userDrawn="1"/>
        </p:nvGrpSpPr>
        <p:grpSpPr>
          <a:xfrm>
            <a:off x="201530" y="1260619"/>
            <a:ext cx="5696450" cy="4641999"/>
            <a:chOff x="4300538" y="1984376"/>
            <a:chExt cx="3589339" cy="289083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33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48436" y="1508639"/>
            <a:ext cx="5202639" cy="2971553"/>
          </a:xfrm>
        </p:spPr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6242275" y="1260619"/>
            <a:ext cx="5696450" cy="4641999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481248" y="1521740"/>
            <a:ext cx="5210572" cy="2958452"/>
          </a:xfrm>
        </p:spPr>
      </p:sp>
    </p:spTree>
    <p:extLst>
      <p:ext uri="{BB962C8B-B14F-4D97-AF65-F5344CB8AC3E}">
        <p14:creationId xmlns:p14="http://schemas.microsoft.com/office/powerpoint/2010/main" val="920816562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grpSp>
        <p:nvGrpSpPr>
          <p:cNvPr id="52" name="Group 51"/>
          <p:cNvGrpSpPr/>
          <p:nvPr userDrawn="1"/>
        </p:nvGrpSpPr>
        <p:grpSpPr>
          <a:xfrm>
            <a:off x="6443102" y="3956089"/>
            <a:ext cx="1073180" cy="2040253"/>
            <a:chOff x="7847704" y="134227"/>
            <a:chExt cx="2930758" cy="5571745"/>
          </a:xfrm>
        </p:grpSpPr>
        <p:sp>
          <p:nvSpPr>
            <p:cNvPr id="53" name="Freeform 52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6506268" y="4112694"/>
            <a:ext cx="940100" cy="1561448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  <p:grpSp>
        <p:nvGrpSpPr>
          <p:cNvPr id="58" name="Group 57"/>
          <p:cNvGrpSpPr/>
          <p:nvPr userDrawn="1"/>
        </p:nvGrpSpPr>
        <p:grpSpPr>
          <a:xfrm>
            <a:off x="4200333" y="3008342"/>
            <a:ext cx="2098612" cy="2986939"/>
            <a:chOff x="7527852" y="261572"/>
            <a:chExt cx="3857062" cy="5489729"/>
          </a:xfrm>
        </p:grpSpPr>
        <p:sp>
          <p:nvSpPr>
            <p:cNvPr id="59" name="Rounded Rectangle 58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Picture Placeholder 1"/>
          <p:cNvSpPr>
            <a:spLocks noGrp="1"/>
          </p:cNvSpPr>
          <p:nvPr>
            <p:ph type="pic" sz="quarter" idx="28"/>
          </p:nvPr>
        </p:nvSpPr>
        <p:spPr>
          <a:xfrm>
            <a:off x="4284264" y="3156942"/>
            <a:ext cx="1914210" cy="2556189"/>
          </a:xfrm>
          <a:noFill/>
        </p:spPr>
      </p:sp>
    </p:spTree>
    <p:extLst>
      <p:ext uri="{BB962C8B-B14F-4D97-AF65-F5344CB8AC3E}">
        <p14:creationId xmlns:p14="http://schemas.microsoft.com/office/powerpoint/2010/main" val="2382666202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491183"/>
            <a:ext cx="12203723" cy="2881122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5433282" cy="178668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859648" y="818592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088963" y="1042244"/>
            <a:ext cx="5584863" cy="3236793"/>
          </a:xfrm>
        </p:spPr>
      </p:sp>
      <p:pic>
        <p:nvPicPr>
          <p:cNvPr id="56" name="Picture 55" descr="New Macbook Silv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" y="2160229"/>
            <a:ext cx="5948283" cy="3484361"/>
          </a:xfrm>
          <a:prstGeom prst="rect">
            <a:avLst/>
          </a:prstGeom>
        </p:spPr>
      </p:pic>
      <p:sp>
        <p:nvSpPr>
          <p:cNvPr id="57" name="Picture Placeholder 1"/>
          <p:cNvSpPr>
            <a:spLocks noGrp="1"/>
          </p:cNvSpPr>
          <p:nvPr>
            <p:ph type="pic" sz="quarter" idx="26"/>
          </p:nvPr>
        </p:nvSpPr>
        <p:spPr>
          <a:xfrm>
            <a:off x="671603" y="2390646"/>
            <a:ext cx="4591176" cy="2893231"/>
          </a:xfrm>
        </p:spPr>
      </p:sp>
    </p:spTree>
    <p:extLst>
      <p:ext uri="{BB962C8B-B14F-4D97-AF65-F5344CB8AC3E}">
        <p14:creationId xmlns:p14="http://schemas.microsoft.com/office/powerpoint/2010/main" val="1302086553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8228" y="6532880"/>
            <a:ext cx="7648574" cy="3251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4914" y="6532881"/>
            <a:ext cx="553811" cy="32512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91775" y="603018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532932" y="381000"/>
            <a:ext cx="3857062" cy="5489729"/>
            <a:chOff x="7527852" y="261572"/>
            <a:chExt cx="3857062" cy="5489729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7709766" y="626613"/>
            <a:ext cx="3460481" cy="4671939"/>
          </a:xfrm>
          <a:noFill/>
        </p:spPr>
      </p:sp>
    </p:spTree>
    <p:extLst>
      <p:ext uri="{BB962C8B-B14F-4D97-AF65-F5344CB8AC3E}">
        <p14:creationId xmlns:p14="http://schemas.microsoft.com/office/powerpoint/2010/main" val="37249205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D067-17DA-0D46-8F60-7E325F424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F95F8-8BF5-F14D-BC2E-61B38D8E1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1" y="1825625"/>
            <a:ext cx="11458574" cy="4189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8519682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5763" y="510381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762000"/>
            <a:ext cx="3939649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7718"/>
            <a:ext cx="7648574" cy="30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7719"/>
            <a:ext cx="553811" cy="300281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287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/>
          <p:cNvGrpSpPr>
            <a:grpSpLocks/>
          </p:cNvGrpSpPr>
          <p:nvPr userDrawn="1"/>
        </p:nvGrpSpPr>
        <p:grpSpPr>
          <a:xfrm>
            <a:off x="4598719" y="249083"/>
            <a:ext cx="6972101" cy="5681518"/>
            <a:chOff x="4300538" y="1984376"/>
            <a:chExt cx="3589339" cy="2890838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54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870081" y="553990"/>
            <a:ext cx="6429379" cy="3641852"/>
          </a:xfrm>
        </p:spPr>
      </p:sp>
      <p:sp>
        <p:nvSpPr>
          <p:cNvPr id="57" name="Rectangle 56"/>
          <p:cNvSpPr/>
          <p:nvPr userDrawn="1"/>
        </p:nvSpPr>
        <p:spPr>
          <a:xfrm>
            <a:off x="-5762" y="510381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1463" y="2116138"/>
            <a:ext cx="3978275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492290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7357095" cy="123613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53401"/>
            <a:ext cx="7648574" cy="253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53402"/>
            <a:ext cx="553811" cy="25379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49282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7379546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898503" y="134227"/>
            <a:ext cx="2930758" cy="5571745"/>
            <a:chOff x="7847704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8086581" y="609790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137853133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997949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8" y="968208"/>
            <a:ext cx="5302946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3720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0406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97267" y="603539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5319129" cy="2398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000"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 sz="1600"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787287" y="134227"/>
            <a:ext cx="2930758" cy="5571745"/>
            <a:chOff x="5787287" y="134227"/>
            <a:chExt cx="2930758" cy="5571745"/>
          </a:xfrm>
        </p:grpSpPr>
        <p:sp>
          <p:nvSpPr>
            <p:cNvPr id="24" name="Freeform 23"/>
            <p:cNvSpPr/>
            <p:nvPr userDrawn="1"/>
          </p:nvSpPr>
          <p:spPr>
            <a:xfrm>
              <a:off x="57872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782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5984071" y="603488"/>
            <a:ext cx="2548892" cy="4250923"/>
          </a:xfrm>
        </p:spPr>
      </p:sp>
      <p:grpSp>
        <p:nvGrpSpPr>
          <p:cNvPr id="6" name="Group 5"/>
          <p:cNvGrpSpPr/>
          <p:nvPr userDrawn="1"/>
        </p:nvGrpSpPr>
        <p:grpSpPr>
          <a:xfrm>
            <a:off x="8827487" y="134227"/>
            <a:ext cx="2930758" cy="5571745"/>
            <a:chOff x="8827487" y="134227"/>
            <a:chExt cx="2930758" cy="5571745"/>
          </a:xfrm>
        </p:grpSpPr>
        <p:sp>
          <p:nvSpPr>
            <p:cNvPr id="12" name="Freeform 11"/>
            <p:cNvSpPr/>
            <p:nvPr userDrawn="1"/>
          </p:nvSpPr>
          <p:spPr>
            <a:xfrm>
              <a:off x="8827487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9018420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9024271" y="603488"/>
            <a:ext cx="2548892" cy="4250923"/>
          </a:xfrm>
        </p:spPr>
      </p:sp>
    </p:spTree>
    <p:extLst>
      <p:ext uri="{BB962C8B-B14F-4D97-AF65-F5344CB8AC3E}">
        <p14:creationId xmlns:p14="http://schemas.microsoft.com/office/powerpoint/2010/main" val="178150356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716589"/>
            <a:ext cx="11758245" cy="4281855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968208"/>
            <a:ext cx="6780113" cy="123613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8761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1" y="716589"/>
            <a:ext cx="91174" cy="4281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277226" y="2322346"/>
            <a:ext cx="6846588" cy="2398712"/>
          </a:xfrm>
        </p:spPr>
        <p:txBody>
          <a:bodyPr/>
          <a:lstStyle>
            <a:lvl1pPr marL="0" indent="0">
              <a:buNone/>
              <a:defRPr/>
            </a:lvl1pPr>
            <a:lvl2pPr marL="584200" indent="-284163"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/>
            </a:lvl2pPr>
            <a:lvl3pPr marL="1143000" indent="-228600">
              <a:buClr>
                <a:schemeClr val="accent2"/>
              </a:buClr>
              <a:buFont typeface="Courier New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2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12578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73520"/>
            <a:ext cx="7648574" cy="2765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73521"/>
            <a:ext cx="553811" cy="27656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880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10034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8497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8497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497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147780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47780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147780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110586" y="1690688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8110586" y="2981325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110586" y="4271962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442776" y="1690688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442273" y="2978174"/>
            <a:ext cx="2613182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445387" y="4271962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5405080" y="1690688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404577" y="2978174"/>
            <a:ext cx="2610200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5407691" y="4271962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9371609" y="1690688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9371106" y="2978174"/>
            <a:ext cx="261813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9374220" y="4271962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061790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025515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820873902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627885" y="1690688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627382" y="2978174"/>
            <a:ext cx="4471759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630496" y="4271962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7449091" y="1690688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7448588" y="2978174"/>
            <a:ext cx="444638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7451702" y="4271962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172474475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2" y="1690688"/>
            <a:ext cx="1992117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2" y="2981325"/>
            <a:ext cx="1992117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2" y="4271962"/>
            <a:ext cx="1992117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962112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962112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962112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362703" y="1690688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362200" y="2978174"/>
            <a:ext cx="373694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2365314" y="4271962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153903" y="1690688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153400" y="2978174"/>
            <a:ext cx="374157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8156514" y="4271962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975190058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288546" y="1690688"/>
            <a:ext cx="3811098" cy="1937836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281287" y="3634826"/>
            <a:ext cx="3817854" cy="1979620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976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662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70013" cy="39237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523" y="605203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911204" cy="1961879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3652567"/>
            <a:ext cx="1911204" cy="1961879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87592" y="1693553"/>
            <a:ext cx="1891130" cy="1941273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87592" y="3652567"/>
            <a:ext cx="1897178" cy="1947481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085272" y="1708428"/>
            <a:ext cx="3810201" cy="1947481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085272" y="3655910"/>
            <a:ext cx="3810201" cy="19441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1791" cy="3923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458027007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01" y="1416676"/>
            <a:ext cx="5919385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84338" y="1416676"/>
            <a:ext cx="5907662" cy="432044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32104"/>
            <a:ext cx="11687070" cy="10943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77998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77999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88854" y="1707809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88854" y="2870130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24533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416674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416675"/>
            <a:ext cx="76103" cy="4320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6420988" y="1686556"/>
            <a:ext cx="5556517" cy="1014391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6420988" y="2848877"/>
            <a:ext cx="5556517" cy="2704759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527343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0190564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1619" y="618565"/>
            <a:ext cx="3050381" cy="5185432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1101589"/>
            <a:ext cx="8477180" cy="2387600"/>
          </a:xfrm>
        </p:spPr>
        <p:txBody>
          <a:bodyPr anchor="b">
            <a:normAutofit/>
          </a:bodyPr>
          <a:lstStyle>
            <a:lvl1pPr algn="l">
              <a:defRPr sz="5400" b="0" i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3581264"/>
            <a:ext cx="847718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411295" y="6103471"/>
            <a:ext cx="748679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512664445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284478" y="3990767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76283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2832" y="3989509"/>
            <a:ext cx="12099168" cy="2868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89509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989509"/>
            <a:ext cx="92832" cy="2868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169581"/>
            <a:ext cx="11613606" cy="1512888"/>
          </a:xfrm>
          <a:effectLst/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5781040"/>
            <a:ext cx="11613606" cy="843280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614457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672" y="0"/>
            <a:ext cx="12109328" cy="6858000"/>
          </a:xfrm>
          <a:solidFill>
            <a:schemeClr val="accent1"/>
          </a:solidFill>
        </p:spPr>
        <p:txBody>
          <a:bodyPr anchor="t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3989509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928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16773070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293914" y="268873"/>
            <a:ext cx="4185489" cy="19534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7"/>
          </p:nvPr>
        </p:nvSpPr>
        <p:spPr>
          <a:xfrm>
            <a:off x="11344275" y="6543041"/>
            <a:ext cx="553811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11CB-9204-4FB2-A3B0-CBA2E0A1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3557589" y="6543040"/>
            <a:ext cx="7648574" cy="3149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146157"/>
            <a:ext cx="12192000" cy="71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2832" cy="23959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35265283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64456" y="761999"/>
            <a:ext cx="2931125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0" y="761999"/>
            <a:ext cx="9190285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3782" y="4134777"/>
            <a:ext cx="2721821" cy="153488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08" y="1909102"/>
            <a:ext cx="7543801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4171" y="4134777"/>
            <a:ext cx="8796298" cy="1534886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171624" y="761999"/>
            <a:ext cx="92832" cy="533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10357" y="6096000"/>
            <a:ext cx="1220593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86948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4577897"/>
            <a:ext cx="11604172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538" y="1846305"/>
            <a:ext cx="9038924" cy="24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831" y="6248400"/>
            <a:ext cx="12102749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93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4840940"/>
            <a:ext cx="11653610" cy="136023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579" y="92400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8609088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564"/>
            <a:ext cx="9141619" cy="5185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19" y="750356"/>
            <a:ext cx="8477180" cy="803411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1854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9141619" y="618563"/>
            <a:ext cx="3050381" cy="5183844"/>
          </a:xfr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1" y="1685559"/>
            <a:ext cx="8477180" cy="3953241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</a:defRPr>
            </a:lvl1pPr>
            <a:lvl2pPr marL="458788" indent="-230188">
              <a:tabLst/>
              <a:defRPr b="1" i="0">
                <a:solidFill>
                  <a:schemeClr val="bg1"/>
                </a:solidFill>
              </a:defRPr>
            </a:lvl2pPr>
            <a:lvl3pPr marL="688975" indent="-230188">
              <a:tabLst/>
              <a:defRPr b="1" i="0">
                <a:solidFill>
                  <a:schemeClr val="bg1"/>
                </a:solidFill>
              </a:defRPr>
            </a:lvl3pPr>
            <a:lvl4pPr marL="917575" indent="-228600">
              <a:tabLst/>
              <a:defRPr b="1" i="0">
                <a:solidFill>
                  <a:schemeClr val="bg1"/>
                </a:solidFill>
              </a:defRPr>
            </a:lvl4pPr>
            <a:lvl5pPr marL="1147763" indent="-230188">
              <a:tabLst/>
              <a:defRPr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7505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1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18564"/>
            <a:ext cx="4267200" cy="5326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19" y="750356"/>
            <a:ext cx="3771899" cy="1288605"/>
          </a:xfrm>
        </p:spPr>
        <p:txBody>
          <a:bodyPr anchor="b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18563"/>
            <a:ext cx="92832" cy="53266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4267201" y="618563"/>
            <a:ext cx="7924800" cy="5325038"/>
          </a:xfr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1" y="2133600"/>
            <a:ext cx="3771899" cy="3619197"/>
          </a:xfrm>
        </p:spPr>
        <p:txBody>
          <a:bodyPr/>
          <a:lstStyle>
            <a:lvl1pPr marL="0" indent="0">
              <a:buNone/>
              <a:defRPr i="0">
                <a:solidFill>
                  <a:schemeClr val="bg2"/>
                </a:solidFill>
              </a:defRPr>
            </a:lvl1pPr>
            <a:lvl2pPr marL="458788" indent="-230188">
              <a:tabLst/>
              <a:defRPr>
                <a:solidFill>
                  <a:schemeClr val="bg1"/>
                </a:solidFill>
              </a:defRPr>
            </a:lvl2pPr>
            <a:lvl3pPr marL="688975" indent="-230188">
              <a:tabLst/>
              <a:defRPr>
                <a:solidFill>
                  <a:schemeClr val="bg1"/>
                </a:solidFill>
              </a:defRPr>
            </a:lvl3pPr>
            <a:lvl4pPr marL="917575" indent="-228600">
              <a:tabLst/>
              <a:defRPr>
                <a:solidFill>
                  <a:schemeClr val="bg1"/>
                </a:solidFill>
              </a:defRPr>
            </a:lvl4pPr>
            <a:lvl5pPr marL="1147763" indent="-2301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4705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2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15200" y="1"/>
            <a:ext cx="487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7543802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7044534" cy="1301125"/>
          </a:xfrm>
        </p:spPr>
        <p:txBody>
          <a:bodyPr anchor="ctr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543800" y="-10886"/>
            <a:ext cx="101680" cy="70212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1600201"/>
            <a:ext cx="7045325" cy="5048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</a:defRPr>
            </a:lvl1pPr>
            <a:lvl2pPr marL="458788" indent="-230188">
              <a:tabLst/>
              <a:defRPr b="1">
                <a:solidFill>
                  <a:schemeClr val="bg1"/>
                </a:solidFill>
              </a:defRPr>
            </a:lvl2pPr>
            <a:lvl3pPr marL="688975" indent="-230188">
              <a:tabLst/>
              <a:defRPr b="1">
                <a:solidFill>
                  <a:schemeClr val="bg1"/>
                </a:solidFill>
              </a:defRPr>
            </a:lvl3pPr>
            <a:lvl4pPr marL="917575" indent="-228600">
              <a:tabLst/>
              <a:defRPr b="1">
                <a:solidFill>
                  <a:schemeClr val="bg1"/>
                </a:solidFill>
              </a:defRPr>
            </a:lvl4pPr>
            <a:lvl5pPr marL="1147763" indent="-230188">
              <a:tabLst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640877" y="0"/>
            <a:ext cx="4551123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8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Mis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4A046-0412-D84B-8F33-B3BB6FAB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295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3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620000" y="1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28600" y="0"/>
            <a:ext cx="6477002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5825471" cy="1301125"/>
          </a:xfrm>
        </p:spPr>
        <p:txBody>
          <a:bodyPr anchor="ctr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248402" y="-24891"/>
            <a:ext cx="101680" cy="70212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1600201"/>
            <a:ext cx="5826125" cy="5048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</a:defRPr>
            </a:lvl1pPr>
            <a:lvl2pPr marL="458788" indent="-230188">
              <a:tabLst/>
              <a:defRPr b="1">
                <a:solidFill>
                  <a:schemeClr val="bg1"/>
                </a:solidFill>
              </a:defRPr>
            </a:lvl2pPr>
            <a:lvl3pPr marL="688975" indent="-230188">
              <a:tabLst/>
              <a:defRPr b="1">
                <a:solidFill>
                  <a:schemeClr val="bg1"/>
                </a:solidFill>
              </a:defRPr>
            </a:lvl3pPr>
            <a:lvl4pPr marL="917575" indent="-228600">
              <a:tabLst/>
              <a:defRPr b="1">
                <a:solidFill>
                  <a:schemeClr val="bg1"/>
                </a:solidFill>
              </a:defRPr>
            </a:lvl4pPr>
            <a:lvl5pPr marL="1147763" indent="-230188">
              <a:tabLst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350082" y="-8562"/>
            <a:ext cx="5836781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980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"/>
            <a:ext cx="12192000" cy="5422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530913"/>
            <a:ext cx="11620498" cy="8034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i="0" dirty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556936"/>
            <a:ext cx="7648574" cy="3010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6937"/>
            <a:ext cx="553811" cy="30106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590800" y="6103471"/>
            <a:ext cx="9307285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80999"/>
            <a:ext cx="92832" cy="5422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342900" y="1484237"/>
            <a:ext cx="11620499" cy="415456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</a:defRPr>
            </a:lvl1pPr>
            <a:lvl2pPr marL="458788" indent="-230188">
              <a:tabLst/>
              <a:defRPr b="1">
                <a:solidFill>
                  <a:schemeClr val="bg1"/>
                </a:solidFill>
              </a:defRPr>
            </a:lvl2pPr>
            <a:lvl3pPr marL="688975" indent="-230188">
              <a:tabLst/>
              <a:defRPr b="1">
                <a:solidFill>
                  <a:schemeClr val="bg1"/>
                </a:solidFill>
              </a:defRPr>
            </a:lvl3pPr>
            <a:lvl4pPr marL="917575" indent="-228600">
              <a:tabLst/>
              <a:defRPr b="1">
                <a:solidFill>
                  <a:schemeClr val="bg1"/>
                </a:solidFill>
              </a:defRPr>
            </a:lvl4pPr>
            <a:lvl5pPr marL="1147763" indent="-230188">
              <a:tabLst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51380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102" y="1345853"/>
            <a:ext cx="5919384" cy="3749128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84339" y="1345852"/>
            <a:ext cx="5907661" cy="3749129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66289"/>
            <a:ext cx="11687070" cy="10943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i="0" dirty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102" y="524896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3662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8237" y="1345850"/>
            <a:ext cx="76103" cy="37491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345851"/>
            <a:ext cx="76103" cy="37491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6284339" y="5238801"/>
            <a:ext cx="5919384" cy="63367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18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04888" y="365125"/>
            <a:ext cx="11592903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i="0" dirty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04800" y="1805353"/>
            <a:ext cx="11593284" cy="4138247"/>
          </a:xfrm>
        </p:spPr>
        <p:txBody>
          <a:bodyPr/>
          <a:lstStyle>
            <a:lvl1pPr marL="0" indent="0">
              <a:buClr>
                <a:schemeClr val="accent2"/>
              </a:buClr>
              <a:buNone/>
              <a:defRPr/>
            </a:lvl1pPr>
            <a:lvl2pPr marL="457200" indent="0">
              <a:buClr>
                <a:schemeClr val="accent2"/>
              </a:buClr>
              <a:buNone/>
              <a:defRPr/>
            </a:lvl2pPr>
            <a:lvl3pPr marL="914400" indent="0">
              <a:buClr>
                <a:schemeClr val="accent2"/>
              </a:buClr>
              <a:buNone/>
              <a:defRPr/>
            </a:lvl3pPr>
            <a:lvl4pPr marL="1371600" indent="0">
              <a:buClr>
                <a:schemeClr val="accent2"/>
              </a:buClr>
              <a:buNone/>
              <a:defRPr/>
            </a:lvl4pPr>
            <a:lvl5pPr marL="1828800" indent="0">
              <a:buClr>
                <a:schemeClr val="accent2"/>
              </a:buCl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5"/>
            <a:ext cx="92832" cy="55823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8347071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am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971800" y="365125"/>
            <a:ext cx="89259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i="0" dirty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971800" y="1805353"/>
            <a:ext cx="8926284" cy="4443047"/>
          </a:xfrm>
        </p:spPr>
        <p:txBody>
          <a:bodyPr/>
          <a:lstStyle>
            <a:lvl1pPr marL="0" indent="0">
              <a:buClr>
                <a:schemeClr val="accent2"/>
              </a:buClr>
              <a:buNone/>
              <a:defRPr/>
            </a:lvl1pPr>
            <a:lvl2pPr marL="457200" indent="0">
              <a:buClr>
                <a:schemeClr val="accent2"/>
              </a:buClr>
              <a:buNone/>
              <a:defRPr/>
            </a:lvl2pPr>
            <a:lvl3pPr marL="914400" indent="0">
              <a:buClr>
                <a:schemeClr val="accent2"/>
              </a:buClr>
              <a:buNone/>
              <a:defRPr/>
            </a:lvl3pPr>
            <a:lvl4pPr marL="1371600" indent="0">
              <a:buClr>
                <a:schemeClr val="accent2"/>
              </a:buClr>
              <a:buNone/>
              <a:defRPr/>
            </a:lvl4pPr>
            <a:lvl5pPr marL="1828800" indent="0">
              <a:buClr>
                <a:schemeClr val="accent2"/>
              </a:buCl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5"/>
            <a:ext cx="92832" cy="2759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6200" y="381000"/>
            <a:ext cx="2667000" cy="2743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86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am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12821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46509" y="2578936"/>
            <a:ext cx="2338939" cy="3869990"/>
          </a:xfr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lang="en-US" sz="4000" b="0" i="0" dirty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352800" y="1805353"/>
            <a:ext cx="8545284" cy="4787952"/>
          </a:xfrm>
        </p:spPr>
        <p:txBody>
          <a:bodyPr/>
          <a:lstStyle>
            <a:lvl1pPr marL="0" indent="0">
              <a:buClr>
                <a:schemeClr val="accent2"/>
              </a:buClr>
              <a:buNone/>
              <a:defRPr/>
            </a:lvl1pPr>
            <a:lvl2pPr marL="457200" indent="0">
              <a:buClr>
                <a:schemeClr val="accent2"/>
              </a:buClr>
              <a:buNone/>
              <a:defRPr/>
            </a:lvl2pPr>
            <a:lvl3pPr marL="914400" indent="0">
              <a:buClr>
                <a:schemeClr val="accent2"/>
              </a:buClr>
              <a:buNone/>
              <a:defRPr/>
            </a:lvl3pPr>
            <a:lvl4pPr marL="1371600" indent="0">
              <a:buClr>
                <a:schemeClr val="accent2"/>
              </a:buClr>
              <a:buNone/>
              <a:defRPr/>
            </a:lvl4pPr>
            <a:lvl5pPr marL="1828800" indent="0">
              <a:buClr>
                <a:schemeClr val="accent2"/>
              </a:buCl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94" y="361275"/>
            <a:ext cx="2349830" cy="176237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362225" y="2423019"/>
            <a:ext cx="237135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0019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294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3980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10929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i="0" dirty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387349" y="1805353"/>
            <a:ext cx="11510735" cy="414207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0841" y="606209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6"/>
            <a:ext cx="92832" cy="1325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3976005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er Update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200"/>
          </a:xfrm>
          <a:solidFill>
            <a:schemeClr val="tx2"/>
          </a:solidFill>
        </p:spPr>
        <p:txBody>
          <a:bodyPr lIns="274320"/>
          <a:lstStyle>
            <a:lvl1pPr>
              <a:defRPr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95800" y="1219200"/>
            <a:ext cx="0" cy="56388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382000" y="1219200"/>
            <a:ext cx="0" cy="56388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1409700"/>
            <a:ext cx="3278626" cy="3719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416188"/>
            <a:ext cx="3131562" cy="3590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371600"/>
            <a:ext cx="3581400" cy="380632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>
          <a:xfrm>
            <a:off x="0" y="4343399"/>
            <a:ext cx="609600" cy="2516579"/>
          </a:xfrm>
          <a:prstGeom prst="homePlate">
            <a:avLst>
              <a:gd name="adj" fmla="val 344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3" name="Pentagon 22"/>
          <p:cNvSpPr/>
          <p:nvPr userDrawn="1"/>
        </p:nvSpPr>
        <p:spPr>
          <a:xfrm>
            <a:off x="0" y="1219200"/>
            <a:ext cx="609600" cy="3124200"/>
          </a:xfrm>
          <a:prstGeom prst="homePlate">
            <a:avLst>
              <a:gd name="adj" fmla="val 344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400" b="1" dirty="0">
              <a:latin typeface="Open Sans" charset="0"/>
              <a:ea typeface="Open Sans" charset="0"/>
              <a:cs typeface="Open Sans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434340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1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1315192" y="2571008"/>
            <a:ext cx="3124200" cy="420584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1007421" y="5383481"/>
            <a:ext cx="2504704" cy="424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7346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idebar w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292531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304800"/>
            <a:ext cx="2586039" cy="6172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i="0" dirty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63" y="304800"/>
            <a:ext cx="8654822" cy="6400800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895600" y="-152400"/>
            <a:ext cx="125045" cy="7162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480815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Slide/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292531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2895600" y="-152400"/>
            <a:ext cx="125045" cy="71627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219200" y="1981200"/>
            <a:ext cx="38862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304800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00023" y="304800"/>
            <a:ext cx="2586039" cy="1447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228600"/>
            <a:ext cx="2590800" cy="1600200"/>
          </a:xfrm>
        </p:spPr>
        <p:txBody>
          <a:bodyPr vert="horz" lIns="91440" tIns="45720" rIns="91440" bIns="45720" rtlCol="0" anchor="ctr">
            <a:normAutofit/>
          </a:bodyPr>
          <a:lstStyle>
            <a:lvl1pPr marL="9525" indent="-9525">
              <a:tabLst/>
              <a:defRPr lang="en-US" sz="3600" b="0" i="0" dirty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0313" y="2104372"/>
            <a:ext cx="2635750" cy="437262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800" b="0" i="0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393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27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929808"/>
            <a:ext cx="12192000" cy="1840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063" y="5162205"/>
            <a:ext cx="11276111" cy="1155468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1A6FD-FF9E-3647-8511-F8EA2C550E00}"/>
              </a:ext>
            </a:extLst>
          </p:cNvPr>
          <p:cNvSpPr/>
          <p:nvPr userDrawn="1"/>
        </p:nvSpPr>
        <p:spPr>
          <a:xfrm>
            <a:off x="0" y="6767787"/>
            <a:ext cx="12192000" cy="902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0032B-EAE2-4E44-9CFF-0D79E4F7F6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72212"/>
            <a:ext cx="1828664" cy="471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CC+GREC Def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292531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895600" y="-152400"/>
            <a:ext cx="125045" cy="7162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219200" y="2362200"/>
            <a:ext cx="38862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304800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4"/>
          <p:cNvSpPr txBox="1">
            <a:spLocks/>
          </p:cNvSpPr>
          <p:nvPr userDrawn="1"/>
        </p:nvSpPr>
        <p:spPr>
          <a:xfrm>
            <a:off x="152400" y="1600200"/>
            <a:ext cx="2590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Career Center </a:t>
            </a:r>
            <a:br>
              <a:rPr lang="en-US" sz="20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20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+ Recruiting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228600"/>
            <a:ext cx="2133600" cy="1295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0313" y="2592888"/>
            <a:ext cx="2635750" cy="388411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800" b="0" i="0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8161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eer Center Def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292531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2895600" y="-152400"/>
            <a:ext cx="125045" cy="71627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219200" y="1981200"/>
            <a:ext cx="38862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304800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71450"/>
            <a:ext cx="2362200" cy="17716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0313" y="2104374"/>
            <a:ext cx="2635750" cy="437262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800" b="0" i="0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8155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cruiting Def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292531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2895600" y="-152400"/>
            <a:ext cx="125045" cy="71627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219200" y="1981200"/>
            <a:ext cx="38862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304800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90500"/>
            <a:ext cx="2286000" cy="1714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0313" y="2179530"/>
            <a:ext cx="2635750" cy="429747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800" b="0" i="0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94597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earch Def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292531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2895600" y="-152400"/>
            <a:ext cx="125045" cy="71627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219200" y="1981200"/>
            <a:ext cx="38862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304800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2400"/>
            <a:ext cx="2336800" cy="17526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0313" y="2167004"/>
            <a:ext cx="2635750" cy="43099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800" b="0" i="0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33509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O System Def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292531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2895600" y="-152400"/>
            <a:ext cx="125045" cy="71627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8600"/>
            <a:ext cx="2133600" cy="1600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-1219200" y="1981200"/>
            <a:ext cx="38862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304800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0313" y="2179530"/>
            <a:ext cx="2635750" cy="429747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800" b="0" i="0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9922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idebar w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418174" cy="188356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i="0" dirty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418965" cy="4541837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</a:defRPr>
            </a:lvl1pPr>
            <a:lvl2pPr marL="458788" indent="-230188">
              <a:tabLst/>
              <a:defRPr b="1">
                <a:solidFill>
                  <a:schemeClr val="bg1"/>
                </a:solidFill>
              </a:defRPr>
            </a:lvl2pPr>
            <a:lvl3pPr marL="688975" indent="-230188">
              <a:tabLst/>
              <a:defRPr b="1">
                <a:solidFill>
                  <a:schemeClr val="bg1"/>
                </a:solidFill>
              </a:defRPr>
            </a:lvl3pPr>
            <a:lvl4pPr marL="917575" indent="-228600">
              <a:tabLst/>
              <a:defRPr b="1">
                <a:solidFill>
                  <a:schemeClr val="bg1"/>
                </a:solidFill>
              </a:defRPr>
            </a:lvl4pPr>
            <a:lvl5pPr marL="1147763" indent="-230188">
              <a:tabLst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8013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ontent w/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5"/>
            <a:ext cx="4002460" cy="188356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i="0" dirty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>
          <a:xfrm>
            <a:off x="4350158" y="253114"/>
            <a:ext cx="7531764" cy="6137584"/>
            <a:chOff x="4300538" y="1984376"/>
            <a:chExt cx="3589339" cy="28908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3121" y="566738"/>
            <a:ext cx="6945630" cy="3976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2106613"/>
            <a:ext cx="4003251" cy="454183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="1" i="0" dirty="0">
                <a:solidFill>
                  <a:schemeClr val="bg1"/>
                </a:solidFill>
              </a:defRPr>
            </a:lvl1pPr>
            <a:lvl2pPr>
              <a:defRPr lang="en-US" b="1" dirty="0">
                <a:solidFill>
                  <a:schemeClr val="bg1"/>
                </a:solidFill>
              </a:defRPr>
            </a:lvl2pPr>
            <a:lvl3pPr>
              <a:defRPr lang="en-US" b="1" dirty="0">
                <a:solidFill>
                  <a:schemeClr val="bg1"/>
                </a:solidFill>
              </a:defRPr>
            </a:lvl3pPr>
            <a:lvl4pPr>
              <a:defRPr lang="en-US" b="1" dirty="0">
                <a:solidFill>
                  <a:schemeClr val="bg1"/>
                </a:solidFill>
              </a:defRPr>
            </a:lvl4pPr>
            <a:lvl5pPr>
              <a:defRPr lang="en-US" b="1" dirty="0">
                <a:solidFill>
                  <a:schemeClr val="bg1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458788" lvl="1" indent="-230188">
              <a:tabLst/>
            </a:pPr>
            <a:r>
              <a:rPr lang="en-US"/>
              <a:t>Second level</a:t>
            </a:r>
          </a:p>
          <a:p>
            <a:pPr marL="688975" lvl="2" indent="-230188">
              <a:tabLst/>
            </a:pPr>
            <a:r>
              <a:rPr lang="en-US"/>
              <a:t>Third level</a:t>
            </a:r>
          </a:p>
          <a:p>
            <a:pPr marL="917575" lvl="3">
              <a:tabLst/>
            </a:pPr>
            <a:r>
              <a:rPr lang="en-US"/>
              <a:t>Fourth level</a:t>
            </a:r>
          </a:p>
          <a:p>
            <a:pPr marL="1147763" lvl="4" indent="-230188"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9787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eer Center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4002460" cy="1371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i="0" dirty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>
          <a:xfrm>
            <a:off x="4350158" y="253114"/>
            <a:ext cx="7531764" cy="6137584"/>
            <a:chOff x="4300538" y="1984376"/>
            <a:chExt cx="3589339" cy="28908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3121" y="566738"/>
            <a:ext cx="6945630" cy="3976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3124200"/>
            <a:ext cx="4003251" cy="35242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="1" i="0" dirty="0">
                <a:solidFill>
                  <a:schemeClr val="bg1"/>
                </a:solidFill>
              </a:defRPr>
            </a:lvl1pPr>
            <a:lvl2pPr>
              <a:defRPr lang="en-US" b="1" dirty="0">
                <a:solidFill>
                  <a:schemeClr val="bg1"/>
                </a:solidFill>
              </a:defRPr>
            </a:lvl2pPr>
            <a:lvl3pPr>
              <a:defRPr lang="en-US" b="1" dirty="0">
                <a:solidFill>
                  <a:schemeClr val="bg1"/>
                </a:solidFill>
              </a:defRPr>
            </a:lvl3pPr>
            <a:lvl4pPr>
              <a:defRPr lang="en-US" b="1" dirty="0">
                <a:solidFill>
                  <a:schemeClr val="bg1"/>
                </a:solidFill>
              </a:defRPr>
            </a:lvl4pPr>
            <a:lvl5pPr>
              <a:defRPr lang="en-US" b="1" dirty="0">
                <a:solidFill>
                  <a:schemeClr val="bg1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458788" lvl="1" indent="-230188">
              <a:tabLst/>
            </a:pPr>
            <a:r>
              <a:rPr lang="en-US"/>
              <a:t>Second level</a:t>
            </a:r>
          </a:p>
          <a:p>
            <a:pPr marL="688975" lvl="2" indent="-230188">
              <a:tabLst/>
            </a:pPr>
            <a:r>
              <a:rPr lang="en-US"/>
              <a:t>Third level</a:t>
            </a:r>
          </a:p>
          <a:p>
            <a:pPr marL="917575" lvl="3">
              <a:tabLst/>
            </a:pPr>
            <a:r>
              <a:rPr lang="en-US"/>
              <a:t>Fourth level</a:t>
            </a:r>
          </a:p>
          <a:p>
            <a:pPr marL="1147763" lvl="4" indent="-230188">
              <a:tabLst/>
            </a:pPr>
            <a:r>
              <a:rPr lang="en-US"/>
              <a:t>Fifth level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83394"/>
            <a:ext cx="3733799" cy="1107554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>
            <a:off x="-152400" y="1447800"/>
            <a:ext cx="42672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030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ruiting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4002460" cy="1371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i="0" dirty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>
          <a:xfrm>
            <a:off x="4350158" y="253114"/>
            <a:ext cx="7531764" cy="6137584"/>
            <a:chOff x="4300538" y="1984376"/>
            <a:chExt cx="3589339" cy="28908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3121" y="566738"/>
            <a:ext cx="6945630" cy="3976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3124200"/>
            <a:ext cx="4003251" cy="35242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="1" i="0" dirty="0">
                <a:solidFill>
                  <a:schemeClr val="bg1"/>
                </a:solidFill>
              </a:defRPr>
            </a:lvl1pPr>
            <a:lvl2pPr>
              <a:defRPr lang="en-US" b="1" dirty="0">
                <a:solidFill>
                  <a:schemeClr val="bg1"/>
                </a:solidFill>
              </a:defRPr>
            </a:lvl2pPr>
            <a:lvl3pPr>
              <a:defRPr lang="en-US" b="1" dirty="0">
                <a:solidFill>
                  <a:schemeClr val="bg1"/>
                </a:solidFill>
              </a:defRPr>
            </a:lvl3pPr>
            <a:lvl4pPr>
              <a:defRPr lang="en-US" b="1" dirty="0">
                <a:solidFill>
                  <a:schemeClr val="bg1"/>
                </a:solidFill>
              </a:defRPr>
            </a:lvl4pPr>
            <a:lvl5pPr>
              <a:defRPr lang="en-US" b="1" dirty="0">
                <a:solidFill>
                  <a:schemeClr val="bg1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458788" lvl="1" indent="-230188">
              <a:tabLst/>
            </a:pPr>
            <a:r>
              <a:rPr lang="en-US"/>
              <a:t>Second level</a:t>
            </a:r>
          </a:p>
          <a:p>
            <a:pPr marL="688975" lvl="2" indent="-230188">
              <a:tabLst/>
            </a:pPr>
            <a:r>
              <a:rPr lang="en-US"/>
              <a:t>Third level</a:t>
            </a:r>
          </a:p>
          <a:p>
            <a:pPr marL="917575" lvl="3">
              <a:tabLst/>
            </a:pPr>
            <a:r>
              <a:rPr lang="en-US"/>
              <a:t>Fourth level</a:t>
            </a:r>
          </a:p>
          <a:p>
            <a:pPr marL="1147763" lvl="4" indent="-230188">
              <a:tabLst/>
            </a:pPr>
            <a:r>
              <a:rPr lang="en-US"/>
              <a:t>Fifth level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83394"/>
            <a:ext cx="3733796" cy="1107553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>
            <a:off x="-152400" y="1447800"/>
            <a:ext cx="42672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62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earch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4002460" cy="1371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i="0" dirty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>
          <a:xfrm>
            <a:off x="4350158" y="253114"/>
            <a:ext cx="7531764" cy="6137584"/>
            <a:chOff x="4300538" y="1984376"/>
            <a:chExt cx="3589339" cy="28908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3121" y="566738"/>
            <a:ext cx="6945630" cy="3976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3124200"/>
            <a:ext cx="4003251" cy="35242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="1" i="0" dirty="0">
                <a:solidFill>
                  <a:schemeClr val="bg1"/>
                </a:solidFill>
              </a:defRPr>
            </a:lvl1pPr>
            <a:lvl2pPr>
              <a:defRPr lang="en-US" b="1" dirty="0">
                <a:solidFill>
                  <a:schemeClr val="bg1"/>
                </a:solidFill>
              </a:defRPr>
            </a:lvl2pPr>
            <a:lvl3pPr>
              <a:defRPr lang="en-US" b="1" dirty="0">
                <a:solidFill>
                  <a:schemeClr val="bg1"/>
                </a:solidFill>
              </a:defRPr>
            </a:lvl3pPr>
            <a:lvl4pPr>
              <a:defRPr lang="en-US" b="1" dirty="0">
                <a:solidFill>
                  <a:schemeClr val="bg1"/>
                </a:solidFill>
              </a:defRPr>
            </a:lvl4pPr>
            <a:lvl5pPr>
              <a:defRPr lang="en-US" b="1" dirty="0">
                <a:solidFill>
                  <a:schemeClr val="bg1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458788" lvl="1" indent="-230188">
              <a:tabLst/>
            </a:pPr>
            <a:r>
              <a:rPr lang="en-US"/>
              <a:t>Second level</a:t>
            </a:r>
          </a:p>
          <a:p>
            <a:pPr marL="688975" lvl="2" indent="-230188">
              <a:tabLst/>
            </a:pPr>
            <a:r>
              <a:rPr lang="en-US"/>
              <a:t>Third level</a:t>
            </a:r>
          </a:p>
          <a:p>
            <a:pPr marL="917575" lvl="3">
              <a:tabLst/>
            </a:pPr>
            <a:r>
              <a:rPr lang="en-US"/>
              <a:t>Fourth level</a:t>
            </a:r>
          </a:p>
          <a:p>
            <a:pPr marL="1147763" lvl="4" indent="-230188">
              <a:tabLst/>
            </a:pPr>
            <a:r>
              <a:rPr lang="en-US"/>
              <a:t>Fifth level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83394"/>
            <a:ext cx="3733799" cy="1107553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>
            <a:off x="-152400" y="1447800"/>
            <a:ext cx="42672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55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O System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475075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4002460" cy="1371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i="0" dirty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551805"/>
            <a:ext cx="553811" cy="30619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50752" y="0"/>
            <a:ext cx="10168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54388" y="1"/>
            <a:ext cx="7337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>
          <a:xfrm>
            <a:off x="4350158" y="253114"/>
            <a:ext cx="7531764" cy="6137584"/>
            <a:chOff x="4300538" y="1984376"/>
            <a:chExt cx="3589339" cy="28908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3121" y="566738"/>
            <a:ext cx="6945630" cy="3976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3124200"/>
            <a:ext cx="4003251" cy="35242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="1" i="0" dirty="0">
                <a:solidFill>
                  <a:schemeClr val="bg1"/>
                </a:solidFill>
              </a:defRPr>
            </a:lvl1pPr>
            <a:lvl2pPr>
              <a:defRPr lang="en-US" b="1" dirty="0">
                <a:solidFill>
                  <a:schemeClr val="bg1"/>
                </a:solidFill>
              </a:defRPr>
            </a:lvl2pPr>
            <a:lvl3pPr>
              <a:defRPr lang="en-US" b="1" dirty="0">
                <a:solidFill>
                  <a:schemeClr val="bg1"/>
                </a:solidFill>
              </a:defRPr>
            </a:lvl3pPr>
            <a:lvl4pPr>
              <a:defRPr lang="en-US" b="1" dirty="0">
                <a:solidFill>
                  <a:schemeClr val="bg1"/>
                </a:solidFill>
              </a:defRPr>
            </a:lvl4pPr>
            <a:lvl5pPr>
              <a:defRPr lang="en-US" b="1" dirty="0">
                <a:solidFill>
                  <a:schemeClr val="bg1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458788" lvl="1" indent="-230188">
              <a:tabLst/>
            </a:pPr>
            <a:r>
              <a:rPr lang="en-US"/>
              <a:t>Second level</a:t>
            </a:r>
          </a:p>
          <a:p>
            <a:pPr marL="688975" lvl="2" indent="-230188">
              <a:tabLst/>
            </a:pPr>
            <a:r>
              <a:rPr lang="en-US"/>
              <a:t>Third level</a:t>
            </a:r>
          </a:p>
          <a:p>
            <a:pPr marL="917575" lvl="3">
              <a:tabLst/>
            </a:pPr>
            <a:r>
              <a:rPr lang="en-US"/>
              <a:t>Fourth level</a:t>
            </a:r>
          </a:p>
          <a:p>
            <a:pPr marL="1147763" lvl="4" indent="-230188">
              <a:tabLst/>
            </a:pPr>
            <a:r>
              <a:rPr lang="en-US"/>
              <a:t>Fifth level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83394"/>
            <a:ext cx="3733800" cy="1107554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>
            <a:off x="-152400" y="1447800"/>
            <a:ext cx="42672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5707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Content w/Responsive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20372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4" y="166289"/>
            <a:ext cx="5580185" cy="15101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i="0" dirty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90086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90087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34" name="Group 33"/>
          <p:cNvGrpSpPr>
            <a:grpSpLocks/>
          </p:cNvGrpSpPr>
          <p:nvPr userDrawn="1"/>
        </p:nvGrpSpPr>
        <p:grpSpPr>
          <a:xfrm>
            <a:off x="5918784" y="1090650"/>
            <a:ext cx="6029531" cy="4913425"/>
            <a:chOff x="4300538" y="1984376"/>
            <a:chExt cx="3589339" cy="2890838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300538" y="4154489"/>
              <a:ext cx="3580791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48" name="Picture Placeholder 1"/>
          <p:cNvSpPr>
            <a:spLocks noGrp="1"/>
          </p:cNvSpPr>
          <p:nvPr>
            <p:ph type="pic" sz="quarter" idx="25"/>
          </p:nvPr>
        </p:nvSpPr>
        <p:spPr>
          <a:xfrm>
            <a:off x="6148099" y="1314302"/>
            <a:ext cx="5584863" cy="3236793"/>
          </a:xfrm>
        </p:spPr>
      </p:sp>
      <p:sp>
        <p:nvSpPr>
          <p:cNvPr id="55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6565404" y="4384752"/>
            <a:ext cx="940100" cy="1561448"/>
          </a:xfrm>
        </p:spPr>
      </p:sp>
      <p:sp>
        <p:nvSpPr>
          <p:cNvPr id="62" name="Picture Placeholder 1"/>
          <p:cNvSpPr>
            <a:spLocks noGrp="1"/>
          </p:cNvSpPr>
          <p:nvPr>
            <p:ph type="pic" sz="quarter" idx="28"/>
          </p:nvPr>
        </p:nvSpPr>
        <p:spPr>
          <a:xfrm>
            <a:off x="4343400" y="3429000"/>
            <a:ext cx="1914210" cy="2556189"/>
          </a:xfrm>
          <a:noFill/>
        </p:spPr>
      </p:sp>
      <p:sp>
        <p:nvSpPr>
          <p:cNvPr id="4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228600" y="1828800"/>
            <a:ext cx="3962400" cy="37338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="1" i="0" dirty="0">
                <a:solidFill>
                  <a:schemeClr val="bg1"/>
                </a:solidFill>
              </a:defRPr>
            </a:lvl1pPr>
            <a:lvl2pPr>
              <a:defRPr lang="en-US" b="1" dirty="0">
                <a:solidFill>
                  <a:schemeClr val="bg1"/>
                </a:solidFill>
              </a:defRPr>
            </a:lvl2pPr>
            <a:lvl3pPr>
              <a:defRPr lang="en-US" b="1" dirty="0">
                <a:solidFill>
                  <a:schemeClr val="bg1"/>
                </a:solidFill>
              </a:defRPr>
            </a:lvl3pPr>
            <a:lvl4pPr>
              <a:defRPr lang="en-US" b="1" dirty="0">
                <a:solidFill>
                  <a:schemeClr val="bg1"/>
                </a:solidFill>
              </a:defRPr>
            </a:lvl4pPr>
            <a:lvl5pPr>
              <a:defRPr lang="en-US" b="1" dirty="0">
                <a:solidFill>
                  <a:schemeClr val="bg1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458788" lvl="1" indent="-230188">
              <a:tabLst/>
            </a:pPr>
            <a:r>
              <a:rPr lang="en-US"/>
              <a:t>Second level</a:t>
            </a:r>
          </a:p>
          <a:p>
            <a:pPr marL="688975" lvl="2" indent="-230188">
              <a:tabLst/>
            </a:pPr>
            <a:r>
              <a:rPr lang="en-US"/>
              <a:t>Third level</a:t>
            </a:r>
          </a:p>
          <a:p>
            <a:pPr marL="917575" lvl="3">
              <a:tabLst/>
            </a:pPr>
            <a:r>
              <a:rPr lang="en-US"/>
              <a:t>Fourth level</a:t>
            </a:r>
          </a:p>
          <a:p>
            <a:pPr marL="1147763" lvl="4" indent="-230188">
              <a:tabLst/>
            </a:pPr>
            <a:r>
              <a:rPr lang="en-US"/>
              <a:t>Fifth level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0" y="0"/>
            <a:ext cx="101680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7010400" y="-2286000"/>
            <a:ext cx="1073180" cy="2040253"/>
            <a:chOff x="7847704" y="134227"/>
            <a:chExt cx="2930758" cy="5571745"/>
          </a:xfrm>
        </p:grpSpPr>
        <p:sp>
          <p:nvSpPr>
            <p:cNvPr id="51" name="Freeform 50"/>
            <p:cNvSpPr/>
            <p:nvPr userDrawn="1"/>
          </p:nvSpPr>
          <p:spPr>
            <a:xfrm>
              <a:off x="7847704" y="134227"/>
              <a:ext cx="2930758" cy="5571745"/>
            </a:xfrm>
            <a:custGeom>
              <a:avLst/>
              <a:gdLst>
                <a:gd name="connsiteX0" fmla="*/ 1500276 w 3000555"/>
                <a:gd name="connsiteY0" fmla="*/ 4979279 h 5704438"/>
                <a:gd name="connsiteX1" fmla="*/ 1304928 w 3000555"/>
                <a:gd name="connsiteY1" fmla="*/ 5174627 h 5704438"/>
                <a:gd name="connsiteX2" fmla="*/ 1500276 w 3000555"/>
                <a:gd name="connsiteY2" fmla="*/ 5369975 h 5704438"/>
                <a:gd name="connsiteX3" fmla="*/ 1695624 w 3000555"/>
                <a:gd name="connsiteY3" fmla="*/ 5174627 h 5704438"/>
                <a:gd name="connsiteX4" fmla="*/ 1500276 w 3000555"/>
                <a:gd name="connsiteY4" fmla="*/ 4979279 h 5704438"/>
                <a:gd name="connsiteX5" fmla="*/ 216877 w 3000555"/>
                <a:gd name="connsiteY5" fmla="*/ 497134 h 5704438"/>
                <a:gd name="connsiteX6" fmla="*/ 216877 w 3000555"/>
                <a:gd name="connsiteY6" fmla="*/ 1120247 h 5704438"/>
                <a:gd name="connsiteX7" fmla="*/ 217701 w 3000555"/>
                <a:gd name="connsiteY7" fmla="*/ 1120247 h 5704438"/>
                <a:gd name="connsiteX8" fmla="*/ 217701 w 3000555"/>
                <a:gd name="connsiteY8" fmla="*/ 1225762 h 5704438"/>
                <a:gd name="connsiteX9" fmla="*/ 217701 w 3000555"/>
                <a:gd name="connsiteY9" fmla="*/ 4805875 h 5704438"/>
                <a:gd name="connsiteX10" fmla="*/ 2794667 w 3000555"/>
                <a:gd name="connsiteY10" fmla="*/ 4805875 h 5704438"/>
                <a:gd name="connsiteX11" fmla="*/ 2794667 w 3000555"/>
                <a:gd name="connsiteY11" fmla="*/ 898563 h 5704438"/>
                <a:gd name="connsiteX12" fmla="*/ 2789634 w 3000555"/>
                <a:gd name="connsiteY12" fmla="*/ 898563 h 5704438"/>
                <a:gd name="connsiteX13" fmla="*/ 2789401 w 3000555"/>
                <a:gd name="connsiteY13" fmla="*/ 898563 h 5704438"/>
                <a:gd name="connsiteX14" fmla="*/ 2789401 w 3000555"/>
                <a:gd name="connsiteY14" fmla="*/ 497134 h 5704438"/>
                <a:gd name="connsiteX15" fmla="*/ 391523 w 3000555"/>
                <a:gd name="connsiteY15" fmla="*/ 0 h 5704438"/>
                <a:gd name="connsiteX16" fmla="*/ 2609031 w 3000555"/>
                <a:gd name="connsiteY16" fmla="*/ 0 h 5704438"/>
                <a:gd name="connsiteX17" fmla="*/ 3000555 w 3000555"/>
                <a:gd name="connsiteY17" fmla="*/ 392593 h 5704438"/>
                <a:gd name="connsiteX18" fmla="*/ 3000555 w 3000555"/>
                <a:gd name="connsiteY18" fmla="*/ 5293231 h 5704438"/>
                <a:gd name="connsiteX19" fmla="*/ 2609031 w 3000555"/>
                <a:gd name="connsiteY19" fmla="*/ 5704438 h 5704438"/>
                <a:gd name="connsiteX20" fmla="*/ 391523 w 3000555"/>
                <a:gd name="connsiteY20" fmla="*/ 5704438 h 5704438"/>
                <a:gd name="connsiteX21" fmla="*/ 0 w 3000555"/>
                <a:gd name="connsiteY21" fmla="*/ 5293231 h 5704438"/>
                <a:gd name="connsiteX22" fmla="*/ 0 w 3000555"/>
                <a:gd name="connsiteY22" fmla="*/ 392593 h 5704438"/>
                <a:gd name="connsiteX23" fmla="*/ 391523 w 3000555"/>
                <a:gd name="connsiteY23" fmla="*/ 0 h 570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0555" h="5704438">
                  <a:moveTo>
                    <a:pt x="1500276" y="4979279"/>
                  </a:moveTo>
                  <a:cubicBezTo>
                    <a:pt x="1392388" y="4979279"/>
                    <a:pt x="1304928" y="5066739"/>
                    <a:pt x="1304928" y="5174627"/>
                  </a:cubicBezTo>
                  <a:cubicBezTo>
                    <a:pt x="1304928" y="5282515"/>
                    <a:pt x="1392388" y="5369975"/>
                    <a:pt x="1500276" y="5369975"/>
                  </a:cubicBezTo>
                  <a:cubicBezTo>
                    <a:pt x="1608164" y="5369975"/>
                    <a:pt x="1695624" y="5282515"/>
                    <a:pt x="1695624" y="5174627"/>
                  </a:cubicBezTo>
                  <a:cubicBezTo>
                    <a:pt x="1695624" y="5066739"/>
                    <a:pt x="1608164" y="4979279"/>
                    <a:pt x="1500276" y="4979279"/>
                  </a:cubicBezTo>
                  <a:close/>
                  <a:moveTo>
                    <a:pt x="216877" y="497134"/>
                  </a:moveTo>
                  <a:lnTo>
                    <a:pt x="216877" y="1120247"/>
                  </a:lnTo>
                  <a:lnTo>
                    <a:pt x="217701" y="1120247"/>
                  </a:lnTo>
                  <a:lnTo>
                    <a:pt x="217701" y="1225762"/>
                  </a:lnTo>
                  <a:cubicBezTo>
                    <a:pt x="217701" y="1646447"/>
                    <a:pt x="217701" y="2608012"/>
                    <a:pt x="217701" y="4805875"/>
                  </a:cubicBezTo>
                  <a:cubicBezTo>
                    <a:pt x="217701" y="4805875"/>
                    <a:pt x="217701" y="4805875"/>
                    <a:pt x="2794667" y="4805875"/>
                  </a:cubicBezTo>
                  <a:lnTo>
                    <a:pt x="2794667" y="898563"/>
                  </a:lnTo>
                  <a:cubicBezTo>
                    <a:pt x="2794667" y="898563"/>
                    <a:pt x="2794667" y="898563"/>
                    <a:pt x="2789634" y="898563"/>
                  </a:cubicBezTo>
                  <a:lnTo>
                    <a:pt x="2789401" y="898563"/>
                  </a:lnTo>
                  <a:lnTo>
                    <a:pt x="2789401" y="497134"/>
                  </a:lnTo>
                  <a:close/>
                  <a:moveTo>
                    <a:pt x="391523" y="0"/>
                  </a:moveTo>
                  <a:cubicBezTo>
                    <a:pt x="391523" y="0"/>
                    <a:pt x="391523" y="0"/>
                    <a:pt x="2609031" y="0"/>
                  </a:cubicBezTo>
                  <a:cubicBezTo>
                    <a:pt x="2828419" y="0"/>
                    <a:pt x="3000555" y="172605"/>
                    <a:pt x="3000555" y="392593"/>
                  </a:cubicBezTo>
                  <a:cubicBezTo>
                    <a:pt x="3000555" y="392593"/>
                    <a:pt x="3000555" y="392593"/>
                    <a:pt x="3000555" y="5293231"/>
                  </a:cubicBezTo>
                  <a:cubicBezTo>
                    <a:pt x="3000555" y="5514911"/>
                    <a:pt x="2828419" y="5704438"/>
                    <a:pt x="2609031" y="5704438"/>
                  </a:cubicBezTo>
                  <a:cubicBezTo>
                    <a:pt x="2609031" y="5704438"/>
                    <a:pt x="2609031" y="5704438"/>
                    <a:pt x="391523" y="5704438"/>
                  </a:cubicBezTo>
                  <a:cubicBezTo>
                    <a:pt x="172135" y="5704438"/>
                    <a:pt x="0" y="5514911"/>
                    <a:pt x="0" y="5293231"/>
                  </a:cubicBezTo>
                  <a:cubicBezTo>
                    <a:pt x="0" y="5293231"/>
                    <a:pt x="0" y="5293231"/>
                    <a:pt x="0" y="392593"/>
                  </a:cubicBezTo>
                  <a:cubicBezTo>
                    <a:pt x="0" y="172605"/>
                    <a:pt x="172135" y="0"/>
                    <a:pt x="391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8038637" y="609790"/>
              <a:ext cx="2548892" cy="425092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4767631" y="-3233747"/>
            <a:ext cx="2098612" cy="2986939"/>
            <a:chOff x="7527852" y="261572"/>
            <a:chExt cx="3857062" cy="5489729"/>
          </a:xfrm>
        </p:grpSpPr>
        <p:sp>
          <p:nvSpPr>
            <p:cNvPr id="65" name="Rounded Rectangle 64"/>
            <p:cNvSpPr/>
            <p:nvPr userDrawn="1"/>
          </p:nvSpPr>
          <p:spPr>
            <a:xfrm>
              <a:off x="7527852" y="261572"/>
              <a:ext cx="3857062" cy="5489729"/>
            </a:xfrm>
            <a:prstGeom prst="roundRect">
              <a:avLst>
                <a:gd name="adj" fmla="val 52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 userDrawn="1"/>
          </p:nvSpPr>
          <p:spPr>
            <a:xfrm>
              <a:off x="9313744" y="5329216"/>
              <a:ext cx="285277" cy="285277"/>
            </a:xfrm>
            <a:prstGeom prst="ellipse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7704686" y="515389"/>
              <a:ext cx="3450321" cy="4677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ight Arrow 6"/>
          <p:cNvSpPr/>
          <p:nvPr userDrawn="1"/>
        </p:nvSpPr>
        <p:spPr>
          <a:xfrm>
            <a:off x="76200" y="-3200400"/>
            <a:ext cx="4419600" cy="2819400"/>
          </a:xfrm>
          <a:prstGeom prst="rightArrow">
            <a:avLst>
              <a:gd name="adj1" fmla="val 69892"/>
              <a:gd name="adj2" fmla="val 3010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Copy</a:t>
            </a:r>
            <a:r>
              <a:rPr lang="en-US" baseline="0" dirty="0"/>
              <a:t> paste these from the Master into your content slide, place them over your small screenshots and then send these two images + the iMac Screenshot to the 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656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ontent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11049000" cy="68891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0549734" cy="1301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i="0" dirty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049000" y="-132113"/>
            <a:ext cx="101680" cy="70212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1600201"/>
            <a:ext cx="10626725" cy="50482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="1" i="0" dirty="0">
                <a:solidFill>
                  <a:schemeClr val="bg1"/>
                </a:solidFill>
              </a:defRPr>
            </a:lvl1pPr>
            <a:lvl2pPr>
              <a:defRPr lang="en-US" b="1" dirty="0">
                <a:solidFill>
                  <a:schemeClr val="bg1"/>
                </a:solidFill>
              </a:defRPr>
            </a:lvl2pPr>
            <a:lvl3pPr>
              <a:defRPr lang="en-US" b="1" dirty="0">
                <a:solidFill>
                  <a:schemeClr val="bg1"/>
                </a:solidFill>
              </a:defRPr>
            </a:lvl3pPr>
            <a:lvl4pPr>
              <a:defRPr lang="en-US" b="1" dirty="0">
                <a:solidFill>
                  <a:schemeClr val="bg1"/>
                </a:solidFill>
              </a:defRPr>
            </a:lvl4pPr>
            <a:lvl5pPr>
              <a:defRPr lang="en-US" b="1" dirty="0">
                <a:solidFill>
                  <a:schemeClr val="bg1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458788" lvl="1" indent="-230188">
              <a:tabLst/>
            </a:pPr>
            <a:r>
              <a:rPr lang="en-US"/>
              <a:t>Second level</a:t>
            </a:r>
          </a:p>
          <a:p>
            <a:pPr marL="688975" lvl="2" indent="-230188">
              <a:tabLst/>
            </a:pPr>
            <a:r>
              <a:rPr lang="en-US"/>
              <a:t>Third level</a:t>
            </a:r>
          </a:p>
          <a:p>
            <a:pPr marL="917575" lvl="3">
              <a:tabLst/>
            </a:pPr>
            <a:r>
              <a:rPr lang="en-US"/>
              <a:t>Fourth level</a:t>
            </a:r>
          </a:p>
          <a:p>
            <a:pPr marL="1147763" lvl="4" indent="-230188"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9535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eer Cen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11049000" cy="68891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28600"/>
            <a:ext cx="6358734" cy="1301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i="0" dirty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049000" y="-132113"/>
            <a:ext cx="101680" cy="70212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1600201"/>
            <a:ext cx="10626725" cy="50482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="1" i="0" dirty="0">
                <a:solidFill>
                  <a:schemeClr val="bg1"/>
                </a:solidFill>
              </a:defRPr>
            </a:lvl1pPr>
            <a:lvl2pPr>
              <a:defRPr lang="en-US" b="1" dirty="0">
                <a:solidFill>
                  <a:schemeClr val="bg1"/>
                </a:solidFill>
              </a:defRPr>
            </a:lvl2pPr>
            <a:lvl3pPr>
              <a:defRPr lang="en-US" b="1" dirty="0">
                <a:solidFill>
                  <a:schemeClr val="bg1"/>
                </a:solidFill>
              </a:defRPr>
            </a:lvl3pPr>
            <a:lvl4pPr>
              <a:defRPr lang="en-US" b="1" dirty="0">
                <a:solidFill>
                  <a:schemeClr val="bg1"/>
                </a:solidFill>
              </a:defRPr>
            </a:lvl4pPr>
            <a:lvl5pPr>
              <a:defRPr lang="en-US" b="1" dirty="0">
                <a:solidFill>
                  <a:schemeClr val="bg1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458788" lvl="1" indent="-230188">
              <a:tabLst/>
            </a:pPr>
            <a:r>
              <a:rPr lang="en-US"/>
              <a:t>Second level</a:t>
            </a:r>
          </a:p>
          <a:p>
            <a:pPr marL="688975" lvl="2" indent="-230188">
              <a:tabLst/>
            </a:pPr>
            <a:r>
              <a:rPr lang="en-US"/>
              <a:t>Third level</a:t>
            </a:r>
          </a:p>
          <a:p>
            <a:pPr marL="917575" lvl="3">
              <a:tabLst/>
            </a:pPr>
            <a:r>
              <a:rPr lang="en-US"/>
              <a:t>Fourth level</a:t>
            </a:r>
          </a:p>
          <a:p>
            <a:pPr marL="1147763" lvl="4" indent="-230188">
              <a:tabLst/>
            </a:pPr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83394"/>
            <a:ext cx="3733799" cy="110755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191000" y="-228600"/>
            <a:ext cx="0" cy="167640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6030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cruiting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049000" cy="68891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28600"/>
            <a:ext cx="6358734" cy="1301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i="0" dirty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049000" y="-132113"/>
            <a:ext cx="101680" cy="70212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2"/>
              </a:solidFill>
            </a:endParaRP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1600201"/>
            <a:ext cx="10626725" cy="50482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="1" i="0" dirty="0">
                <a:solidFill>
                  <a:schemeClr val="bg1"/>
                </a:solidFill>
              </a:defRPr>
            </a:lvl1pPr>
            <a:lvl2pPr>
              <a:defRPr lang="en-US" b="1" dirty="0">
                <a:solidFill>
                  <a:schemeClr val="bg1"/>
                </a:solidFill>
              </a:defRPr>
            </a:lvl2pPr>
            <a:lvl3pPr>
              <a:defRPr lang="en-US" b="1" dirty="0">
                <a:solidFill>
                  <a:schemeClr val="bg1"/>
                </a:solidFill>
              </a:defRPr>
            </a:lvl3pPr>
            <a:lvl4pPr>
              <a:defRPr lang="en-US" b="1" dirty="0">
                <a:solidFill>
                  <a:schemeClr val="bg1"/>
                </a:solidFill>
              </a:defRPr>
            </a:lvl4pPr>
            <a:lvl5pPr>
              <a:defRPr lang="en-US" b="1" dirty="0">
                <a:solidFill>
                  <a:schemeClr val="bg1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458788" lvl="1" indent="-230188">
              <a:tabLst/>
            </a:pPr>
            <a:r>
              <a:rPr lang="en-US"/>
              <a:t>Second level</a:t>
            </a:r>
          </a:p>
          <a:p>
            <a:pPr marL="688975" lvl="2" indent="-230188">
              <a:tabLst/>
            </a:pPr>
            <a:r>
              <a:rPr lang="en-US"/>
              <a:t>Third level</a:t>
            </a:r>
          </a:p>
          <a:p>
            <a:pPr marL="917575" lvl="3">
              <a:tabLst/>
            </a:pPr>
            <a:r>
              <a:rPr lang="en-US"/>
              <a:t>Fourth level</a:t>
            </a:r>
          </a:p>
          <a:p>
            <a:pPr marL="1147763" lvl="4" indent="-230188">
              <a:tabLst/>
            </a:pPr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83394"/>
            <a:ext cx="3733796" cy="110755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191000" y="-228600"/>
            <a:ext cx="0" cy="167640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6306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earch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11049000" cy="68891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28600"/>
            <a:ext cx="6358734" cy="1301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i="0" dirty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049000" y="-132113"/>
            <a:ext cx="101680" cy="70212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1600201"/>
            <a:ext cx="10626725" cy="50482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="1" i="0" dirty="0">
                <a:solidFill>
                  <a:schemeClr val="bg1"/>
                </a:solidFill>
              </a:defRPr>
            </a:lvl1pPr>
            <a:lvl2pPr>
              <a:defRPr lang="en-US" b="1" dirty="0">
                <a:solidFill>
                  <a:schemeClr val="bg1"/>
                </a:solidFill>
              </a:defRPr>
            </a:lvl2pPr>
            <a:lvl3pPr>
              <a:defRPr lang="en-US" b="1" dirty="0">
                <a:solidFill>
                  <a:schemeClr val="bg1"/>
                </a:solidFill>
              </a:defRPr>
            </a:lvl3pPr>
            <a:lvl4pPr>
              <a:defRPr lang="en-US" b="1" dirty="0">
                <a:solidFill>
                  <a:schemeClr val="bg1"/>
                </a:solidFill>
              </a:defRPr>
            </a:lvl4pPr>
            <a:lvl5pPr>
              <a:defRPr lang="en-US" b="1" dirty="0">
                <a:solidFill>
                  <a:schemeClr val="bg1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458788" lvl="1" indent="-230188">
              <a:tabLst/>
            </a:pPr>
            <a:r>
              <a:rPr lang="en-US"/>
              <a:t>Second level</a:t>
            </a:r>
          </a:p>
          <a:p>
            <a:pPr marL="688975" lvl="2" indent="-230188">
              <a:tabLst/>
            </a:pPr>
            <a:r>
              <a:rPr lang="en-US"/>
              <a:t>Third level</a:t>
            </a:r>
          </a:p>
          <a:p>
            <a:pPr marL="917575" lvl="3">
              <a:tabLst/>
            </a:pPr>
            <a:r>
              <a:rPr lang="en-US"/>
              <a:t>Fourth level</a:t>
            </a:r>
          </a:p>
          <a:p>
            <a:pPr marL="1147763" lvl="4" indent="-230188">
              <a:tabLst/>
            </a:pPr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83394"/>
            <a:ext cx="3733796" cy="110755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191000" y="-228600"/>
            <a:ext cx="0" cy="167640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513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11049000" cy="68891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28600"/>
            <a:ext cx="6358734" cy="1301125"/>
          </a:xfrm>
        </p:spPr>
        <p:txBody>
          <a:bodyPr anchor="ctr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049000" y="-132113"/>
            <a:ext cx="101680" cy="70212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93675" y="1600201"/>
            <a:ext cx="10626725" cy="50482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="1" i="0" dirty="0">
                <a:solidFill>
                  <a:schemeClr val="bg1"/>
                </a:solidFill>
              </a:defRPr>
            </a:lvl1pPr>
            <a:lvl2pPr>
              <a:defRPr lang="en-US" b="1" dirty="0">
                <a:solidFill>
                  <a:schemeClr val="bg1"/>
                </a:solidFill>
              </a:defRPr>
            </a:lvl2pPr>
            <a:lvl3pPr>
              <a:defRPr lang="en-US" b="1" dirty="0">
                <a:solidFill>
                  <a:schemeClr val="bg1"/>
                </a:solidFill>
              </a:defRPr>
            </a:lvl3pPr>
            <a:lvl4pPr>
              <a:defRPr lang="en-US" b="1" dirty="0">
                <a:solidFill>
                  <a:schemeClr val="bg1"/>
                </a:solidFill>
              </a:defRPr>
            </a:lvl4pPr>
            <a:lvl5pPr>
              <a:defRPr lang="en-US" b="1" dirty="0">
                <a:solidFill>
                  <a:schemeClr val="bg1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458788" lvl="1" indent="-230188">
              <a:tabLst/>
            </a:pPr>
            <a:r>
              <a:rPr lang="en-US"/>
              <a:t>Second level</a:t>
            </a:r>
          </a:p>
          <a:p>
            <a:pPr marL="688975" lvl="2" indent="-230188">
              <a:tabLst/>
            </a:pPr>
            <a:r>
              <a:rPr lang="en-US"/>
              <a:t>Third level</a:t>
            </a:r>
          </a:p>
          <a:p>
            <a:pPr marL="917575" lvl="3">
              <a:tabLst/>
            </a:pPr>
            <a:r>
              <a:rPr lang="en-US"/>
              <a:t>Fourth level</a:t>
            </a:r>
          </a:p>
          <a:p>
            <a:pPr marL="1147763" lvl="4" indent="-230188">
              <a:tabLst/>
            </a:pPr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83394"/>
            <a:ext cx="3733796" cy="110755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191000" y="-228600"/>
            <a:ext cx="0" cy="167640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229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7588" y="6573520"/>
            <a:ext cx="7648574" cy="2765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4274" y="6573521"/>
            <a:ext cx="553811" cy="27656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880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10034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8497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8497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497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147780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47780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147780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110586" y="1690688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8110586" y="2981325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110586" y="4271962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442776" y="1690688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442273" y="2978174"/>
            <a:ext cx="2613182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445387" y="4271962"/>
            <a:ext cx="2613182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5405080" y="1690688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404577" y="2978174"/>
            <a:ext cx="2610200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5407691" y="4271962"/>
            <a:ext cx="2610200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9371609" y="1690688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9371106" y="2978174"/>
            <a:ext cx="261813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9374220" y="4271962"/>
            <a:ext cx="261813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061790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025515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8171490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2981325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3" y="4271962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257300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257300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257300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1627885" y="1690688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627382" y="2978174"/>
            <a:ext cx="4471759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630496" y="4271962"/>
            <a:ext cx="4471759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7449091" y="1690688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7448588" y="2978174"/>
            <a:ext cx="4446383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7451702" y="4271962"/>
            <a:ext cx="4446383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9777616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s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74" y="6532880"/>
            <a:ext cx="7648574" cy="3172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60" y="6532881"/>
            <a:ext cx="553811" cy="317204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86493" cy="389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021" y="6059707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2" y="1690688"/>
            <a:ext cx="1992117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2" y="2981325"/>
            <a:ext cx="1992117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0082" y="4271962"/>
            <a:ext cx="1992117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91288" y="1690688"/>
            <a:ext cx="1962112" cy="1290637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91288" y="2981325"/>
            <a:ext cx="1962112" cy="1290637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91288" y="4271962"/>
            <a:ext cx="1962112" cy="1290637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362703" y="1690688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362200" y="2978174"/>
            <a:ext cx="373694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2365314" y="4271962"/>
            <a:ext cx="373694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153903" y="1690688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153400" y="2978174"/>
            <a:ext cx="3741571" cy="12906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8156514" y="4271962"/>
            <a:ext cx="3741571" cy="1290637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6493" cy="3891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710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8066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288546" y="1690688"/>
            <a:ext cx="3811098" cy="1937836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281287" y="3634826"/>
            <a:ext cx="3817854" cy="1979620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96713"/>
            <a:ext cx="11604172" cy="1325563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976" y="6532880"/>
            <a:ext cx="7648574" cy="325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662" y="6532881"/>
            <a:ext cx="553811" cy="325119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3913" y="1690688"/>
            <a:ext cx="70013" cy="39237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48523" y="6052030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70083" y="1690688"/>
            <a:ext cx="1911204" cy="1961879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0083" y="3652567"/>
            <a:ext cx="1911204" cy="1961879"/>
          </a:xfrm>
          <a:solidFill>
            <a:schemeClr val="accent2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87592" y="1693553"/>
            <a:ext cx="1891130" cy="1941273"/>
          </a:xfrm>
          <a:solidFill>
            <a:schemeClr val="accent3">
              <a:alpha val="30000"/>
            </a:schemeClr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87592" y="3652567"/>
            <a:ext cx="1897178" cy="1947481"/>
          </a:xfr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8085272" y="1708428"/>
            <a:ext cx="3810201" cy="1947481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8085272" y="3655910"/>
            <a:ext cx="3810201" cy="1944137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105298" y="1690688"/>
            <a:ext cx="81791" cy="3923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5237197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7588" y="6512560"/>
            <a:ext cx="7648574" cy="345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4274" y="6512561"/>
            <a:ext cx="553811" cy="345440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283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4551135" y="6059095"/>
            <a:ext cx="7346950" cy="45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6659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6684184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2832" y="0"/>
            <a:ext cx="12099168" cy="685800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606461"/>
            <a:ext cx="6959601" cy="1727664"/>
          </a:xfrm>
          <a:effectLst>
            <a:outerShdw blurRad="38100" dist="63500" dir="3000000" algn="tl" rotWithShape="0">
              <a:prstClr val="black">
                <a:alpha val="65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54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284478" y="3990767"/>
            <a:ext cx="6959601" cy="616952"/>
          </a:xfrm>
          <a:effectLst>
            <a:outerShdw blurRad="38100" dist="38100" dir="2700000" algn="tl" rotWithShape="0">
              <a:prstClr val="black">
                <a:alpha val="72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2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6612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/Blue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962400"/>
            <a:ext cx="12192000" cy="289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39624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962400"/>
            <a:ext cx="92832" cy="28955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479" y="4169581"/>
            <a:ext cx="11613606" cy="1512888"/>
          </a:xfrm>
          <a:effectLst/>
        </p:spPr>
        <p:txBody>
          <a:bodyPr anchor="b">
            <a:normAutofit/>
          </a:bodyPr>
          <a:lstStyle>
            <a:lvl1pPr>
              <a:defRPr sz="5400" b="0" i="0">
                <a:solidFill>
                  <a:schemeClr val="bg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4479" y="5781040"/>
            <a:ext cx="11613606" cy="843280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1414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/Log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505200"/>
            <a:ext cx="12192000" cy="335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6200" y="0"/>
            <a:ext cx="12115800" cy="3505199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4114800"/>
            <a:ext cx="8026400" cy="20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338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w/Log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6200" y="0"/>
            <a:ext cx="12115800" cy="41910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283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6172200"/>
            <a:ext cx="11613606" cy="685800"/>
          </a:xfrm>
          <a:effectLst/>
        </p:spPr>
        <p:txBody>
          <a:bodyPr anchor="ctr">
            <a:normAutofit/>
          </a:bodyPr>
          <a:lstStyle>
            <a:lvl1pPr algn="ctr">
              <a:defRPr sz="2400" b="0" i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4495800"/>
            <a:ext cx="6502400" cy="16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427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64456" y="761999"/>
            <a:ext cx="293112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0" y="761999"/>
            <a:ext cx="9190285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3782" y="4134777"/>
            <a:ext cx="2721821" cy="153488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D571-DDB2-E045-9660-062F508757D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08" y="1909102"/>
            <a:ext cx="7543801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4171" y="4134777"/>
            <a:ext cx="8796298" cy="1534886"/>
          </a:xfrm>
        </p:spPr>
        <p:txBody>
          <a:bodyPr anchor="ctr">
            <a:noAutofit/>
          </a:bodyPr>
          <a:lstStyle>
            <a:lvl1pPr algn="ctr">
              <a:defRPr sz="4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171624" y="761999"/>
            <a:ext cx="92832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6108803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4577897"/>
            <a:ext cx="11604172" cy="1325563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2" descr="C:\Users\rpratt\Dropbox\GradLeaders\GradLeaders With Tagline\White\Grad-Leaders-white-transparen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538" y="1846305"/>
            <a:ext cx="9038924" cy="24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2832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831" y="6248400"/>
            <a:ext cx="12102749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58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21145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64354" y="6186497"/>
            <a:ext cx="892971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69303" y="2650297"/>
            <a:ext cx="5666507" cy="1280318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 useBgFill="1"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106613" y="0"/>
            <a:ext cx="10085387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63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1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42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7.xml"/><Relationship Id="rId18" Type="http://schemas.openxmlformats.org/officeDocument/2006/relationships/slideLayout" Target="../slideLayouts/slideLayout362.xml"/><Relationship Id="rId26" Type="http://schemas.openxmlformats.org/officeDocument/2006/relationships/slideLayout" Target="../slideLayouts/slideLayout370.xml"/><Relationship Id="rId39" Type="http://schemas.openxmlformats.org/officeDocument/2006/relationships/slideLayout" Target="../slideLayouts/slideLayout383.xml"/><Relationship Id="rId21" Type="http://schemas.openxmlformats.org/officeDocument/2006/relationships/slideLayout" Target="../slideLayouts/slideLayout365.xml"/><Relationship Id="rId34" Type="http://schemas.openxmlformats.org/officeDocument/2006/relationships/slideLayout" Target="../slideLayouts/slideLayout378.xml"/><Relationship Id="rId42" Type="http://schemas.openxmlformats.org/officeDocument/2006/relationships/slideLayout" Target="../slideLayouts/slideLayout386.xml"/><Relationship Id="rId47" Type="http://schemas.openxmlformats.org/officeDocument/2006/relationships/slideLayout" Target="../slideLayouts/slideLayout391.xml"/><Relationship Id="rId50" Type="http://schemas.openxmlformats.org/officeDocument/2006/relationships/slideLayout" Target="../slideLayouts/slideLayout394.xml"/><Relationship Id="rId55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351.xml"/><Relationship Id="rId2" Type="http://schemas.openxmlformats.org/officeDocument/2006/relationships/slideLayout" Target="../slideLayouts/slideLayout346.xml"/><Relationship Id="rId16" Type="http://schemas.openxmlformats.org/officeDocument/2006/relationships/slideLayout" Target="../slideLayouts/slideLayout360.xml"/><Relationship Id="rId29" Type="http://schemas.openxmlformats.org/officeDocument/2006/relationships/slideLayout" Target="../slideLayouts/slideLayout373.xml"/><Relationship Id="rId11" Type="http://schemas.openxmlformats.org/officeDocument/2006/relationships/slideLayout" Target="../slideLayouts/slideLayout355.xml"/><Relationship Id="rId24" Type="http://schemas.openxmlformats.org/officeDocument/2006/relationships/slideLayout" Target="../slideLayouts/slideLayout368.xml"/><Relationship Id="rId32" Type="http://schemas.openxmlformats.org/officeDocument/2006/relationships/slideLayout" Target="../slideLayouts/slideLayout376.xml"/><Relationship Id="rId37" Type="http://schemas.openxmlformats.org/officeDocument/2006/relationships/slideLayout" Target="../slideLayouts/slideLayout381.xml"/><Relationship Id="rId40" Type="http://schemas.openxmlformats.org/officeDocument/2006/relationships/slideLayout" Target="../slideLayouts/slideLayout384.xml"/><Relationship Id="rId45" Type="http://schemas.openxmlformats.org/officeDocument/2006/relationships/slideLayout" Target="../slideLayouts/slideLayout389.xml"/><Relationship Id="rId53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49.xml"/><Relationship Id="rId19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4" Type="http://schemas.openxmlformats.org/officeDocument/2006/relationships/slideLayout" Target="../slideLayouts/slideLayout358.xml"/><Relationship Id="rId22" Type="http://schemas.openxmlformats.org/officeDocument/2006/relationships/slideLayout" Target="../slideLayouts/slideLayout366.xml"/><Relationship Id="rId27" Type="http://schemas.openxmlformats.org/officeDocument/2006/relationships/slideLayout" Target="../slideLayouts/slideLayout371.xml"/><Relationship Id="rId30" Type="http://schemas.openxmlformats.org/officeDocument/2006/relationships/slideLayout" Target="../slideLayouts/slideLayout374.xml"/><Relationship Id="rId35" Type="http://schemas.openxmlformats.org/officeDocument/2006/relationships/slideLayout" Target="../slideLayouts/slideLayout379.xml"/><Relationship Id="rId43" Type="http://schemas.openxmlformats.org/officeDocument/2006/relationships/slideLayout" Target="../slideLayouts/slideLayout387.xml"/><Relationship Id="rId48" Type="http://schemas.openxmlformats.org/officeDocument/2006/relationships/slideLayout" Target="../slideLayouts/slideLayout392.xml"/><Relationship Id="rId56" Type="http://schemas.openxmlformats.org/officeDocument/2006/relationships/theme" Target="../theme/theme11.xml"/><Relationship Id="rId8" Type="http://schemas.openxmlformats.org/officeDocument/2006/relationships/slideLayout" Target="../slideLayouts/slideLayout352.xml"/><Relationship Id="rId51" Type="http://schemas.openxmlformats.org/officeDocument/2006/relationships/slideLayout" Target="../slideLayouts/slideLayout395.xml"/><Relationship Id="rId3" Type="http://schemas.openxmlformats.org/officeDocument/2006/relationships/slideLayout" Target="../slideLayouts/slideLayout347.xml"/><Relationship Id="rId12" Type="http://schemas.openxmlformats.org/officeDocument/2006/relationships/slideLayout" Target="../slideLayouts/slideLayout356.xml"/><Relationship Id="rId17" Type="http://schemas.openxmlformats.org/officeDocument/2006/relationships/slideLayout" Target="../slideLayouts/slideLayout361.xml"/><Relationship Id="rId25" Type="http://schemas.openxmlformats.org/officeDocument/2006/relationships/slideLayout" Target="../slideLayouts/slideLayout369.xml"/><Relationship Id="rId33" Type="http://schemas.openxmlformats.org/officeDocument/2006/relationships/slideLayout" Target="../slideLayouts/slideLayout377.xml"/><Relationship Id="rId38" Type="http://schemas.openxmlformats.org/officeDocument/2006/relationships/slideLayout" Target="../slideLayouts/slideLayout382.xml"/><Relationship Id="rId46" Type="http://schemas.openxmlformats.org/officeDocument/2006/relationships/slideLayout" Target="../slideLayouts/slideLayout390.xml"/><Relationship Id="rId20" Type="http://schemas.openxmlformats.org/officeDocument/2006/relationships/slideLayout" Target="../slideLayouts/slideLayout364.xml"/><Relationship Id="rId41" Type="http://schemas.openxmlformats.org/officeDocument/2006/relationships/slideLayout" Target="../slideLayouts/slideLayout385.xml"/><Relationship Id="rId54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5" Type="http://schemas.openxmlformats.org/officeDocument/2006/relationships/slideLayout" Target="../slideLayouts/slideLayout359.xml"/><Relationship Id="rId23" Type="http://schemas.openxmlformats.org/officeDocument/2006/relationships/slideLayout" Target="../slideLayouts/slideLayout367.xml"/><Relationship Id="rId28" Type="http://schemas.openxmlformats.org/officeDocument/2006/relationships/slideLayout" Target="../slideLayouts/slideLayout372.xml"/><Relationship Id="rId36" Type="http://schemas.openxmlformats.org/officeDocument/2006/relationships/slideLayout" Target="../slideLayouts/slideLayout380.xml"/><Relationship Id="rId49" Type="http://schemas.openxmlformats.org/officeDocument/2006/relationships/slideLayout" Target="../slideLayouts/slideLayout393.xml"/><Relationship Id="rId57" Type="http://schemas.openxmlformats.org/officeDocument/2006/relationships/image" Target="../media/image27.png"/><Relationship Id="rId10" Type="http://schemas.openxmlformats.org/officeDocument/2006/relationships/slideLayout" Target="../slideLayouts/slideLayout354.xml"/><Relationship Id="rId31" Type="http://schemas.openxmlformats.org/officeDocument/2006/relationships/slideLayout" Target="../slideLayouts/slideLayout375.xml"/><Relationship Id="rId44" Type="http://schemas.openxmlformats.org/officeDocument/2006/relationships/slideLayout" Target="../slideLayouts/slideLayout388.xml"/><Relationship Id="rId52" Type="http://schemas.openxmlformats.org/officeDocument/2006/relationships/slideLayout" Target="../slideLayouts/slideLayout39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7.xml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6.xml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400.xml"/><Relationship Id="rId6" Type="http://schemas.openxmlformats.org/officeDocument/2006/relationships/slideLayout" Target="../slideLayouts/slideLayout405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404.xml"/><Relationship Id="rId10" Type="http://schemas.openxmlformats.org/officeDocument/2006/relationships/slideLayout" Target="../slideLayouts/slideLayout409.xml"/><Relationship Id="rId4" Type="http://schemas.openxmlformats.org/officeDocument/2006/relationships/slideLayout" Target="../slideLayouts/slideLayout403.xml"/><Relationship Id="rId9" Type="http://schemas.openxmlformats.org/officeDocument/2006/relationships/slideLayout" Target="../slideLayouts/slideLayout408.xml"/><Relationship Id="rId14" Type="http://schemas.openxmlformats.org/officeDocument/2006/relationships/image" Target="../media/image32.png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2.xml"/><Relationship Id="rId18" Type="http://schemas.openxmlformats.org/officeDocument/2006/relationships/slideLayout" Target="../slideLayouts/slideLayout427.xml"/><Relationship Id="rId26" Type="http://schemas.openxmlformats.org/officeDocument/2006/relationships/slideLayout" Target="../slideLayouts/slideLayout435.xml"/><Relationship Id="rId39" Type="http://schemas.openxmlformats.org/officeDocument/2006/relationships/slideLayout" Target="../slideLayouts/slideLayout448.xml"/><Relationship Id="rId21" Type="http://schemas.openxmlformats.org/officeDocument/2006/relationships/slideLayout" Target="../slideLayouts/slideLayout430.xml"/><Relationship Id="rId34" Type="http://schemas.openxmlformats.org/officeDocument/2006/relationships/slideLayout" Target="../slideLayouts/slideLayout443.xml"/><Relationship Id="rId42" Type="http://schemas.openxmlformats.org/officeDocument/2006/relationships/theme" Target="../theme/theme13.xml"/><Relationship Id="rId7" Type="http://schemas.openxmlformats.org/officeDocument/2006/relationships/slideLayout" Target="../slideLayouts/slideLayout416.xml"/><Relationship Id="rId2" Type="http://schemas.openxmlformats.org/officeDocument/2006/relationships/slideLayout" Target="../slideLayouts/slideLayout411.xml"/><Relationship Id="rId16" Type="http://schemas.openxmlformats.org/officeDocument/2006/relationships/slideLayout" Target="../slideLayouts/slideLayout425.xml"/><Relationship Id="rId20" Type="http://schemas.openxmlformats.org/officeDocument/2006/relationships/slideLayout" Target="../slideLayouts/slideLayout429.xml"/><Relationship Id="rId29" Type="http://schemas.openxmlformats.org/officeDocument/2006/relationships/slideLayout" Target="../slideLayouts/slideLayout438.xml"/><Relationship Id="rId41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10.xml"/><Relationship Id="rId6" Type="http://schemas.openxmlformats.org/officeDocument/2006/relationships/slideLayout" Target="../slideLayouts/slideLayout415.xml"/><Relationship Id="rId11" Type="http://schemas.openxmlformats.org/officeDocument/2006/relationships/slideLayout" Target="../slideLayouts/slideLayout420.xml"/><Relationship Id="rId24" Type="http://schemas.openxmlformats.org/officeDocument/2006/relationships/slideLayout" Target="../slideLayouts/slideLayout433.xml"/><Relationship Id="rId32" Type="http://schemas.openxmlformats.org/officeDocument/2006/relationships/slideLayout" Target="../slideLayouts/slideLayout441.xml"/><Relationship Id="rId37" Type="http://schemas.openxmlformats.org/officeDocument/2006/relationships/slideLayout" Target="../slideLayouts/slideLayout446.xml"/><Relationship Id="rId40" Type="http://schemas.openxmlformats.org/officeDocument/2006/relationships/slideLayout" Target="../slideLayouts/slideLayout449.xml"/><Relationship Id="rId5" Type="http://schemas.openxmlformats.org/officeDocument/2006/relationships/slideLayout" Target="../slideLayouts/slideLayout414.xml"/><Relationship Id="rId15" Type="http://schemas.openxmlformats.org/officeDocument/2006/relationships/slideLayout" Target="../slideLayouts/slideLayout424.xml"/><Relationship Id="rId23" Type="http://schemas.openxmlformats.org/officeDocument/2006/relationships/slideLayout" Target="../slideLayouts/slideLayout432.xml"/><Relationship Id="rId28" Type="http://schemas.openxmlformats.org/officeDocument/2006/relationships/slideLayout" Target="../slideLayouts/slideLayout437.xml"/><Relationship Id="rId36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19.xml"/><Relationship Id="rId19" Type="http://schemas.openxmlformats.org/officeDocument/2006/relationships/slideLayout" Target="../slideLayouts/slideLayout428.xml"/><Relationship Id="rId31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13.xml"/><Relationship Id="rId9" Type="http://schemas.openxmlformats.org/officeDocument/2006/relationships/slideLayout" Target="../slideLayouts/slideLayout418.xml"/><Relationship Id="rId14" Type="http://schemas.openxmlformats.org/officeDocument/2006/relationships/slideLayout" Target="../slideLayouts/slideLayout423.xml"/><Relationship Id="rId22" Type="http://schemas.openxmlformats.org/officeDocument/2006/relationships/slideLayout" Target="../slideLayouts/slideLayout431.xml"/><Relationship Id="rId27" Type="http://schemas.openxmlformats.org/officeDocument/2006/relationships/slideLayout" Target="../slideLayouts/slideLayout436.xml"/><Relationship Id="rId30" Type="http://schemas.openxmlformats.org/officeDocument/2006/relationships/slideLayout" Target="../slideLayouts/slideLayout439.xml"/><Relationship Id="rId35" Type="http://schemas.openxmlformats.org/officeDocument/2006/relationships/slideLayout" Target="../slideLayouts/slideLayout444.xml"/><Relationship Id="rId43" Type="http://schemas.openxmlformats.org/officeDocument/2006/relationships/image" Target="../media/image35.png"/><Relationship Id="rId8" Type="http://schemas.openxmlformats.org/officeDocument/2006/relationships/slideLayout" Target="../slideLayouts/slideLayout417.xml"/><Relationship Id="rId3" Type="http://schemas.openxmlformats.org/officeDocument/2006/relationships/slideLayout" Target="../slideLayouts/slideLayout412.xml"/><Relationship Id="rId12" Type="http://schemas.openxmlformats.org/officeDocument/2006/relationships/slideLayout" Target="../slideLayouts/slideLayout421.xml"/><Relationship Id="rId17" Type="http://schemas.openxmlformats.org/officeDocument/2006/relationships/slideLayout" Target="../slideLayouts/slideLayout426.xml"/><Relationship Id="rId25" Type="http://schemas.openxmlformats.org/officeDocument/2006/relationships/slideLayout" Target="../slideLayouts/slideLayout434.xml"/><Relationship Id="rId33" Type="http://schemas.openxmlformats.org/officeDocument/2006/relationships/slideLayout" Target="../slideLayouts/slideLayout442.xml"/><Relationship Id="rId38" Type="http://schemas.openxmlformats.org/officeDocument/2006/relationships/slideLayout" Target="../slideLayouts/slideLayout4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8.xml"/><Relationship Id="rId13" Type="http://schemas.openxmlformats.org/officeDocument/2006/relationships/slideLayout" Target="../slideLayouts/slideLayout463.xml"/><Relationship Id="rId18" Type="http://schemas.openxmlformats.org/officeDocument/2006/relationships/slideLayout" Target="../slideLayouts/slideLayout468.xml"/><Relationship Id="rId3" Type="http://schemas.openxmlformats.org/officeDocument/2006/relationships/slideLayout" Target="../slideLayouts/slideLayout453.xml"/><Relationship Id="rId21" Type="http://schemas.openxmlformats.org/officeDocument/2006/relationships/image" Target="../media/image37.png"/><Relationship Id="rId7" Type="http://schemas.openxmlformats.org/officeDocument/2006/relationships/slideLayout" Target="../slideLayouts/slideLayout457.xml"/><Relationship Id="rId12" Type="http://schemas.openxmlformats.org/officeDocument/2006/relationships/slideLayout" Target="../slideLayouts/slideLayout462.xml"/><Relationship Id="rId17" Type="http://schemas.openxmlformats.org/officeDocument/2006/relationships/slideLayout" Target="../slideLayouts/slideLayout467.xml"/><Relationship Id="rId2" Type="http://schemas.openxmlformats.org/officeDocument/2006/relationships/slideLayout" Target="../slideLayouts/slideLayout452.xml"/><Relationship Id="rId16" Type="http://schemas.openxmlformats.org/officeDocument/2006/relationships/slideLayout" Target="../slideLayouts/slideLayout466.xml"/><Relationship Id="rId20" Type="http://schemas.openxmlformats.org/officeDocument/2006/relationships/theme" Target="../theme/theme14.xml"/><Relationship Id="rId1" Type="http://schemas.openxmlformats.org/officeDocument/2006/relationships/slideLayout" Target="../slideLayouts/slideLayout451.xml"/><Relationship Id="rId6" Type="http://schemas.openxmlformats.org/officeDocument/2006/relationships/slideLayout" Target="../slideLayouts/slideLayout456.xml"/><Relationship Id="rId11" Type="http://schemas.openxmlformats.org/officeDocument/2006/relationships/slideLayout" Target="../slideLayouts/slideLayout461.xml"/><Relationship Id="rId5" Type="http://schemas.openxmlformats.org/officeDocument/2006/relationships/slideLayout" Target="../slideLayouts/slideLayout455.xml"/><Relationship Id="rId15" Type="http://schemas.openxmlformats.org/officeDocument/2006/relationships/slideLayout" Target="../slideLayouts/slideLayout465.xml"/><Relationship Id="rId10" Type="http://schemas.openxmlformats.org/officeDocument/2006/relationships/slideLayout" Target="../slideLayouts/slideLayout460.xml"/><Relationship Id="rId19" Type="http://schemas.openxmlformats.org/officeDocument/2006/relationships/slideLayout" Target="../slideLayouts/slideLayout469.xml"/><Relationship Id="rId4" Type="http://schemas.openxmlformats.org/officeDocument/2006/relationships/slideLayout" Target="../slideLayouts/slideLayout454.xml"/><Relationship Id="rId9" Type="http://schemas.openxmlformats.org/officeDocument/2006/relationships/slideLayout" Target="../slideLayouts/slideLayout459.xml"/><Relationship Id="rId14" Type="http://schemas.openxmlformats.org/officeDocument/2006/relationships/slideLayout" Target="../slideLayouts/slideLayout464.xml"/></Relationships>
</file>

<file path=ppt/slideMasters/_rels/slideMaster1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2.xml"/><Relationship Id="rId18" Type="http://schemas.openxmlformats.org/officeDocument/2006/relationships/slideLayout" Target="../slideLayouts/slideLayout487.xml"/><Relationship Id="rId26" Type="http://schemas.openxmlformats.org/officeDocument/2006/relationships/slideLayout" Target="../slideLayouts/slideLayout495.xml"/><Relationship Id="rId39" Type="http://schemas.openxmlformats.org/officeDocument/2006/relationships/slideLayout" Target="../slideLayouts/slideLayout508.xml"/><Relationship Id="rId21" Type="http://schemas.openxmlformats.org/officeDocument/2006/relationships/slideLayout" Target="../slideLayouts/slideLayout490.xml"/><Relationship Id="rId34" Type="http://schemas.openxmlformats.org/officeDocument/2006/relationships/slideLayout" Target="../slideLayouts/slideLayout503.xml"/><Relationship Id="rId42" Type="http://schemas.openxmlformats.org/officeDocument/2006/relationships/slideLayout" Target="../slideLayouts/slideLayout511.xml"/><Relationship Id="rId47" Type="http://schemas.openxmlformats.org/officeDocument/2006/relationships/slideLayout" Target="../slideLayouts/slideLayout516.xml"/><Relationship Id="rId50" Type="http://schemas.openxmlformats.org/officeDocument/2006/relationships/slideLayout" Target="../slideLayouts/slideLayout519.xml"/><Relationship Id="rId55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476.xml"/><Relationship Id="rId2" Type="http://schemas.openxmlformats.org/officeDocument/2006/relationships/slideLayout" Target="../slideLayouts/slideLayout471.xml"/><Relationship Id="rId16" Type="http://schemas.openxmlformats.org/officeDocument/2006/relationships/slideLayout" Target="../slideLayouts/slideLayout485.xml"/><Relationship Id="rId29" Type="http://schemas.openxmlformats.org/officeDocument/2006/relationships/slideLayout" Target="../slideLayouts/slideLayout498.xml"/><Relationship Id="rId11" Type="http://schemas.openxmlformats.org/officeDocument/2006/relationships/slideLayout" Target="../slideLayouts/slideLayout480.xml"/><Relationship Id="rId24" Type="http://schemas.openxmlformats.org/officeDocument/2006/relationships/slideLayout" Target="../slideLayouts/slideLayout493.xml"/><Relationship Id="rId32" Type="http://schemas.openxmlformats.org/officeDocument/2006/relationships/slideLayout" Target="../slideLayouts/slideLayout501.xml"/><Relationship Id="rId37" Type="http://schemas.openxmlformats.org/officeDocument/2006/relationships/slideLayout" Target="../slideLayouts/slideLayout506.xml"/><Relationship Id="rId40" Type="http://schemas.openxmlformats.org/officeDocument/2006/relationships/slideLayout" Target="../slideLayouts/slideLayout509.xml"/><Relationship Id="rId45" Type="http://schemas.openxmlformats.org/officeDocument/2006/relationships/slideLayout" Target="../slideLayouts/slideLayout514.xml"/><Relationship Id="rId53" Type="http://schemas.openxmlformats.org/officeDocument/2006/relationships/slideLayout" Target="../slideLayouts/slideLayout522.xml"/><Relationship Id="rId58" Type="http://schemas.openxmlformats.org/officeDocument/2006/relationships/image" Target="../media/image35.png"/><Relationship Id="rId5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8.xml"/><Relationship Id="rId4" Type="http://schemas.openxmlformats.org/officeDocument/2006/relationships/slideLayout" Target="../slideLayouts/slideLayout473.xml"/><Relationship Id="rId9" Type="http://schemas.openxmlformats.org/officeDocument/2006/relationships/slideLayout" Target="../slideLayouts/slideLayout478.xml"/><Relationship Id="rId14" Type="http://schemas.openxmlformats.org/officeDocument/2006/relationships/slideLayout" Target="../slideLayouts/slideLayout483.xml"/><Relationship Id="rId22" Type="http://schemas.openxmlformats.org/officeDocument/2006/relationships/slideLayout" Target="../slideLayouts/slideLayout491.xml"/><Relationship Id="rId27" Type="http://schemas.openxmlformats.org/officeDocument/2006/relationships/slideLayout" Target="../slideLayouts/slideLayout496.xml"/><Relationship Id="rId30" Type="http://schemas.openxmlformats.org/officeDocument/2006/relationships/slideLayout" Target="../slideLayouts/slideLayout499.xml"/><Relationship Id="rId35" Type="http://schemas.openxmlformats.org/officeDocument/2006/relationships/slideLayout" Target="../slideLayouts/slideLayout504.xml"/><Relationship Id="rId43" Type="http://schemas.openxmlformats.org/officeDocument/2006/relationships/slideLayout" Target="../slideLayouts/slideLayout512.xml"/><Relationship Id="rId48" Type="http://schemas.openxmlformats.org/officeDocument/2006/relationships/slideLayout" Target="../slideLayouts/slideLayout517.xml"/><Relationship Id="rId56" Type="http://schemas.openxmlformats.org/officeDocument/2006/relationships/slideLayout" Target="../slideLayouts/slideLayout525.xml"/><Relationship Id="rId8" Type="http://schemas.openxmlformats.org/officeDocument/2006/relationships/slideLayout" Target="../slideLayouts/slideLayout477.xml"/><Relationship Id="rId51" Type="http://schemas.openxmlformats.org/officeDocument/2006/relationships/slideLayout" Target="../slideLayouts/slideLayout520.xml"/><Relationship Id="rId3" Type="http://schemas.openxmlformats.org/officeDocument/2006/relationships/slideLayout" Target="../slideLayouts/slideLayout472.xml"/><Relationship Id="rId12" Type="http://schemas.openxmlformats.org/officeDocument/2006/relationships/slideLayout" Target="../slideLayouts/slideLayout481.xml"/><Relationship Id="rId17" Type="http://schemas.openxmlformats.org/officeDocument/2006/relationships/slideLayout" Target="../slideLayouts/slideLayout486.xml"/><Relationship Id="rId25" Type="http://schemas.openxmlformats.org/officeDocument/2006/relationships/slideLayout" Target="../slideLayouts/slideLayout494.xml"/><Relationship Id="rId33" Type="http://schemas.openxmlformats.org/officeDocument/2006/relationships/slideLayout" Target="../slideLayouts/slideLayout502.xml"/><Relationship Id="rId38" Type="http://schemas.openxmlformats.org/officeDocument/2006/relationships/slideLayout" Target="../slideLayouts/slideLayout507.xml"/><Relationship Id="rId46" Type="http://schemas.openxmlformats.org/officeDocument/2006/relationships/slideLayout" Target="../slideLayouts/slideLayout515.xml"/><Relationship Id="rId20" Type="http://schemas.openxmlformats.org/officeDocument/2006/relationships/slideLayout" Target="../slideLayouts/slideLayout489.xml"/><Relationship Id="rId41" Type="http://schemas.openxmlformats.org/officeDocument/2006/relationships/slideLayout" Target="../slideLayouts/slideLayout510.xml"/><Relationship Id="rId54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470.xml"/><Relationship Id="rId6" Type="http://schemas.openxmlformats.org/officeDocument/2006/relationships/slideLayout" Target="../slideLayouts/slideLayout475.xml"/><Relationship Id="rId15" Type="http://schemas.openxmlformats.org/officeDocument/2006/relationships/slideLayout" Target="../slideLayouts/slideLayout484.xml"/><Relationship Id="rId23" Type="http://schemas.openxmlformats.org/officeDocument/2006/relationships/slideLayout" Target="../slideLayouts/slideLayout492.xml"/><Relationship Id="rId28" Type="http://schemas.openxmlformats.org/officeDocument/2006/relationships/slideLayout" Target="../slideLayouts/slideLayout497.xml"/><Relationship Id="rId36" Type="http://schemas.openxmlformats.org/officeDocument/2006/relationships/slideLayout" Target="../slideLayouts/slideLayout505.xml"/><Relationship Id="rId49" Type="http://schemas.openxmlformats.org/officeDocument/2006/relationships/slideLayout" Target="../slideLayouts/slideLayout518.xml"/><Relationship Id="rId57" Type="http://schemas.openxmlformats.org/officeDocument/2006/relationships/theme" Target="../theme/theme15.xml"/><Relationship Id="rId10" Type="http://schemas.openxmlformats.org/officeDocument/2006/relationships/slideLayout" Target="../slideLayouts/slideLayout479.xml"/><Relationship Id="rId31" Type="http://schemas.openxmlformats.org/officeDocument/2006/relationships/slideLayout" Target="../slideLayouts/slideLayout500.xml"/><Relationship Id="rId44" Type="http://schemas.openxmlformats.org/officeDocument/2006/relationships/slideLayout" Target="../slideLayouts/slideLayout513.xml"/><Relationship Id="rId52" Type="http://schemas.openxmlformats.org/officeDocument/2006/relationships/slideLayout" Target="../slideLayouts/slideLayout521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8.xml"/><Relationship Id="rId18" Type="http://schemas.openxmlformats.org/officeDocument/2006/relationships/slideLayout" Target="../slideLayouts/slideLayout543.xml"/><Relationship Id="rId26" Type="http://schemas.openxmlformats.org/officeDocument/2006/relationships/slideLayout" Target="../slideLayouts/slideLayout551.xml"/><Relationship Id="rId39" Type="http://schemas.openxmlformats.org/officeDocument/2006/relationships/slideLayout" Target="../slideLayouts/slideLayout564.xml"/><Relationship Id="rId21" Type="http://schemas.openxmlformats.org/officeDocument/2006/relationships/slideLayout" Target="../slideLayouts/slideLayout546.xml"/><Relationship Id="rId34" Type="http://schemas.openxmlformats.org/officeDocument/2006/relationships/slideLayout" Target="../slideLayouts/slideLayout559.xml"/><Relationship Id="rId42" Type="http://schemas.openxmlformats.org/officeDocument/2006/relationships/theme" Target="../theme/theme16.xml"/><Relationship Id="rId7" Type="http://schemas.openxmlformats.org/officeDocument/2006/relationships/slideLayout" Target="../slideLayouts/slideLayout532.xml"/><Relationship Id="rId2" Type="http://schemas.openxmlformats.org/officeDocument/2006/relationships/slideLayout" Target="../slideLayouts/slideLayout527.xml"/><Relationship Id="rId16" Type="http://schemas.openxmlformats.org/officeDocument/2006/relationships/slideLayout" Target="../slideLayouts/slideLayout541.xml"/><Relationship Id="rId20" Type="http://schemas.openxmlformats.org/officeDocument/2006/relationships/slideLayout" Target="../slideLayouts/slideLayout545.xml"/><Relationship Id="rId29" Type="http://schemas.openxmlformats.org/officeDocument/2006/relationships/slideLayout" Target="../slideLayouts/slideLayout554.xml"/><Relationship Id="rId41" Type="http://schemas.openxmlformats.org/officeDocument/2006/relationships/slideLayout" Target="../slideLayouts/slideLayout566.xml"/><Relationship Id="rId1" Type="http://schemas.openxmlformats.org/officeDocument/2006/relationships/slideLayout" Target="../slideLayouts/slideLayout526.xml"/><Relationship Id="rId6" Type="http://schemas.openxmlformats.org/officeDocument/2006/relationships/slideLayout" Target="../slideLayouts/slideLayout531.xml"/><Relationship Id="rId11" Type="http://schemas.openxmlformats.org/officeDocument/2006/relationships/slideLayout" Target="../slideLayouts/slideLayout536.xml"/><Relationship Id="rId24" Type="http://schemas.openxmlformats.org/officeDocument/2006/relationships/slideLayout" Target="../slideLayouts/slideLayout549.xml"/><Relationship Id="rId32" Type="http://schemas.openxmlformats.org/officeDocument/2006/relationships/slideLayout" Target="../slideLayouts/slideLayout557.xml"/><Relationship Id="rId37" Type="http://schemas.openxmlformats.org/officeDocument/2006/relationships/slideLayout" Target="../slideLayouts/slideLayout562.xml"/><Relationship Id="rId40" Type="http://schemas.openxmlformats.org/officeDocument/2006/relationships/slideLayout" Target="../slideLayouts/slideLayout565.xml"/><Relationship Id="rId5" Type="http://schemas.openxmlformats.org/officeDocument/2006/relationships/slideLayout" Target="../slideLayouts/slideLayout530.xml"/><Relationship Id="rId15" Type="http://schemas.openxmlformats.org/officeDocument/2006/relationships/slideLayout" Target="../slideLayouts/slideLayout540.xml"/><Relationship Id="rId23" Type="http://schemas.openxmlformats.org/officeDocument/2006/relationships/slideLayout" Target="../slideLayouts/slideLayout548.xml"/><Relationship Id="rId28" Type="http://schemas.openxmlformats.org/officeDocument/2006/relationships/slideLayout" Target="../slideLayouts/slideLayout553.xml"/><Relationship Id="rId36" Type="http://schemas.openxmlformats.org/officeDocument/2006/relationships/slideLayout" Target="../slideLayouts/slideLayout561.xml"/><Relationship Id="rId10" Type="http://schemas.openxmlformats.org/officeDocument/2006/relationships/slideLayout" Target="../slideLayouts/slideLayout535.xml"/><Relationship Id="rId19" Type="http://schemas.openxmlformats.org/officeDocument/2006/relationships/slideLayout" Target="../slideLayouts/slideLayout544.xml"/><Relationship Id="rId31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29.xml"/><Relationship Id="rId9" Type="http://schemas.openxmlformats.org/officeDocument/2006/relationships/slideLayout" Target="../slideLayouts/slideLayout534.xml"/><Relationship Id="rId14" Type="http://schemas.openxmlformats.org/officeDocument/2006/relationships/slideLayout" Target="../slideLayouts/slideLayout539.xml"/><Relationship Id="rId22" Type="http://schemas.openxmlformats.org/officeDocument/2006/relationships/slideLayout" Target="../slideLayouts/slideLayout547.xml"/><Relationship Id="rId27" Type="http://schemas.openxmlformats.org/officeDocument/2006/relationships/slideLayout" Target="../slideLayouts/slideLayout552.xml"/><Relationship Id="rId30" Type="http://schemas.openxmlformats.org/officeDocument/2006/relationships/slideLayout" Target="../slideLayouts/slideLayout555.xml"/><Relationship Id="rId35" Type="http://schemas.openxmlformats.org/officeDocument/2006/relationships/slideLayout" Target="../slideLayouts/slideLayout560.xml"/><Relationship Id="rId43" Type="http://schemas.openxmlformats.org/officeDocument/2006/relationships/image" Target="../media/image41.png"/><Relationship Id="rId8" Type="http://schemas.openxmlformats.org/officeDocument/2006/relationships/slideLayout" Target="../slideLayouts/slideLayout533.xml"/><Relationship Id="rId3" Type="http://schemas.openxmlformats.org/officeDocument/2006/relationships/slideLayout" Target="../slideLayouts/slideLayout528.xml"/><Relationship Id="rId12" Type="http://schemas.openxmlformats.org/officeDocument/2006/relationships/slideLayout" Target="../slideLayouts/slideLayout537.xml"/><Relationship Id="rId17" Type="http://schemas.openxmlformats.org/officeDocument/2006/relationships/slideLayout" Target="../slideLayouts/slideLayout542.xml"/><Relationship Id="rId25" Type="http://schemas.openxmlformats.org/officeDocument/2006/relationships/slideLayout" Target="../slideLayouts/slideLayout550.xml"/><Relationship Id="rId33" Type="http://schemas.openxmlformats.org/officeDocument/2006/relationships/slideLayout" Target="../slideLayouts/slideLayout558.xml"/><Relationship Id="rId38" Type="http://schemas.openxmlformats.org/officeDocument/2006/relationships/slideLayout" Target="../slideLayouts/slideLayout56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42" Type="http://schemas.openxmlformats.org/officeDocument/2006/relationships/slideLayout" Target="../slideLayouts/slideLayout52.xml"/><Relationship Id="rId47" Type="http://schemas.openxmlformats.org/officeDocument/2006/relationships/image" Target="../media/image7.png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40" Type="http://schemas.openxmlformats.org/officeDocument/2006/relationships/slideLayout" Target="../slideLayouts/slideLayout50.xml"/><Relationship Id="rId45" Type="http://schemas.openxmlformats.org/officeDocument/2006/relationships/slideLayout" Target="../slideLayouts/slideLayout55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5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43" Type="http://schemas.openxmlformats.org/officeDocument/2006/relationships/slideLayout" Target="../slideLayouts/slideLayout53.xml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42" Type="http://schemas.openxmlformats.org/officeDocument/2006/relationships/slideLayout" Target="../slideLayouts/slideLayout97.xml"/><Relationship Id="rId47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40" Type="http://schemas.openxmlformats.org/officeDocument/2006/relationships/slideLayout" Target="../slideLayouts/slideLayout95.xml"/><Relationship Id="rId45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49" Type="http://schemas.openxmlformats.org/officeDocument/2006/relationships/image" Target="../media/image7.png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4" Type="http://schemas.openxmlformats.org/officeDocument/2006/relationships/slideLayout" Target="../slideLayouts/slideLayout99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43" Type="http://schemas.openxmlformats.org/officeDocument/2006/relationships/slideLayout" Target="../slideLayouts/slideLayout98.xml"/><Relationship Id="rId48" Type="http://schemas.openxmlformats.org/officeDocument/2006/relationships/theme" Target="../theme/theme3.xml"/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slideLayout" Target="../slideLayouts/slideLayout93.xml"/><Relationship Id="rId4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9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9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23.xml"/><Relationship Id="rId34" Type="http://schemas.openxmlformats.org/officeDocument/2006/relationships/slideLayout" Target="../slideLayouts/slideLayout136.xml"/><Relationship Id="rId42" Type="http://schemas.openxmlformats.org/officeDocument/2006/relationships/slideLayout" Target="../slideLayouts/slideLayout144.xml"/><Relationship Id="rId47" Type="http://schemas.openxmlformats.org/officeDocument/2006/relationships/slideLayout" Target="../slideLayouts/slideLayout149.xml"/><Relationship Id="rId50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9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slideLayout" Target="../slideLayouts/slideLayout134.xml"/><Relationship Id="rId37" Type="http://schemas.openxmlformats.org/officeDocument/2006/relationships/slideLayout" Target="../slideLayouts/slideLayout139.xml"/><Relationship Id="rId40" Type="http://schemas.openxmlformats.org/officeDocument/2006/relationships/slideLayout" Target="../slideLayouts/slideLayout142.xml"/><Relationship Id="rId45" Type="http://schemas.openxmlformats.org/officeDocument/2006/relationships/slideLayout" Target="../slideLayouts/slideLayout147.xml"/><Relationship Id="rId53" Type="http://schemas.openxmlformats.org/officeDocument/2006/relationships/image" Target="../media/image26.png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slideLayout" Target="../slideLayouts/slideLayout133.xml"/><Relationship Id="rId44" Type="http://schemas.openxmlformats.org/officeDocument/2006/relationships/slideLayout" Target="../slideLayouts/slideLayout146.xml"/><Relationship Id="rId52" Type="http://schemas.openxmlformats.org/officeDocument/2006/relationships/image" Target="../media/image7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Relationship Id="rId35" Type="http://schemas.openxmlformats.org/officeDocument/2006/relationships/slideLayout" Target="../slideLayouts/slideLayout137.xml"/><Relationship Id="rId43" Type="http://schemas.openxmlformats.org/officeDocument/2006/relationships/slideLayout" Target="../slideLayouts/slideLayout145.xml"/><Relationship Id="rId48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10.xml"/><Relationship Id="rId51" Type="http://schemas.openxmlformats.org/officeDocument/2006/relationships/theme" Target="../theme/theme4.xml"/><Relationship Id="rId3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33" Type="http://schemas.openxmlformats.org/officeDocument/2006/relationships/slideLayout" Target="../slideLayouts/slideLayout135.xml"/><Relationship Id="rId38" Type="http://schemas.openxmlformats.org/officeDocument/2006/relationships/slideLayout" Target="../slideLayouts/slideLayout140.xml"/><Relationship Id="rId4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22.xml"/><Relationship Id="rId41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36" Type="http://schemas.openxmlformats.org/officeDocument/2006/relationships/slideLayout" Target="../slideLayouts/slideLayout138.xml"/><Relationship Id="rId49" Type="http://schemas.openxmlformats.org/officeDocument/2006/relationships/slideLayout" Target="../slideLayouts/slideLayout15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26" Type="http://schemas.openxmlformats.org/officeDocument/2006/relationships/slideLayout" Target="../slideLayouts/slideLayout178.xml"/><Relationship Id="rId39" Type="http://schemas.openxmlformats.org/officeDocument/2006/relationships/slideLayout" Target="../slideLayouts/slideLayout191.xml"/><Relationship Id="rId21" Type="http://schemas.openxmlformats.org/officeDocument/2006/relationships/slideLayout" Target="../slideLayouts/slideLayout173.xml"/><Relationship Id="rId34" Type="http://schemas.openxmlformats.org/officeDocument/2006/relationships/slideLayout" Target="../slideLayouts/slideLayout186.xml"/><Relationship Id="rId42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9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24" Type="http://schemas.openxmlformats.org/officeDocument/2006/relationships/slideLayout" Target="../slideLayouts/slideLayout176.xml"/><Relationship Id="rId32" Type="http://schemas.openxmlformats.org/officeDocument/2006/relationships/slideLayout" Target="../slideLayouts/slideLayout184.xml"/><Relationship Id="rId37" Type="http://schemas.openxmlformats.org/officeDocument/2006/relationships/slideLayout" Target="../slideLayouts/slideLayout189.xml"/><Relationship Id="rId40" Type="http://schemas.openxmlformats.org/officeDocument/2006/relationships/slideLayout" Target="../slideLayouts/slideLayout192.xml"/><Relationship Id="rId45" Type="http://schemas.openxmlformats.org/officeDocument/2006/relationships/theme" Target="../theme/theme5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23" Type="http://schemas.openxmlformats.org/officeDocument/2006/relationships/slideLayout" Target="../slideLayouts/slideLayout175.xml"/><Relationship Id="rId28" Type="http://schemas.openxmlformats.org/officeDocument/2006/relationships/slideLayout" Target="../slideLayouts/slideLayout180.xml"/><Relationship Id="rId36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31" Type="http://schemas.openxmlformats.org/officeDocument/2006/relationships/slideLayout" Target="../slideLayouts/slideLayout183.xml"/><Relationship Id="rId44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Relationship Id="rId22" Type="http://schemas.openxmlformats.org/officeDocument/2006/relationships/slideLayout" Target="../slideLayouts/slideLayout174.xml"/><Relationship Id="rId27" Type="http://schemas.openxmlformats.org/officeDocument/2006/relationships/slideLayout" Target="../slideLayouts/slideLayout179.xml"/><Relationship Id="rId30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187.xml"/><Relationship Id="rId43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5" Type="http://schemas.openxmlformats.org/officeDocument/2006/relationships/slideLayout" Target="../slideLayouts/slideLayout177.xml"/><Relationship Id="rId33" Type="http://schemas.openxmlformats.org/officeDocument/2006/relationships/slideLayout" Target="../slideLayouts/slideLayout185.xml"/><Relationship Id="rId38" Type="http://schemas.openxmlformats.org/officeDocument/2006/relationships/slideLayout" Target="../slideLayouts/slideLayout190.xml"/><Relationship Id="rId46" Type="http://schemas.openxmlformats.org/officeDocument/2006/relationships/image" Target="../media/image7.png"/><Relationship Id="rId20" Type="http://schemas.openxmlformats.org/officeDocument/2006/relationships/slideLayout" Target="../slideLayouts/slideLayout172.xml"/><Relationship Id="rId41" Type="http://schemas.openxmlformats.org/officeDocument/2006/relationships/slideLayout" Target="../slideLayouts/slideLayout19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9.xml"/><Relationship Id="rId18" Type="http://schemas.openxmlformats.org/officeDocument/2006/relationships/slideLayout" Target="../slideLayouts/slideLayout214.xml"/><Relationship Id="rId26" Type="http://schemas.openxmlformats.org/officeDocument/2006/relationships/slideLayout" Target="../slideLayouts/slideLayout222.xml"/><Relationship Id="rId39" Type="http://schemas.openxmlformats.org/officeDocument/2006/relationships/slideLayout" Target="../slideLayouts/slideLayout235.xml"/><Relationship Id="rId21" Type="http://schemas.openxmlformats.org/officeDocument/2006/relationships/slideLayout" Target="../slideLayouts/slideLayout217.xml"/><Relationship Id="rId34" Type="http://schemas.openxmlformats.org/officeDocument/2006/relationships/slideLayout" Target="../slideLayouts/slideLayout230.xml"/><Relationship Id="rId42" Type="http://schemas.openxmlformats.org/officeDocument/2006/relationships/slideLayout" Target="../slideLayouts/slideLayout238.xml"/><Relationship Id="rId47" Type="http://schemas.openxmlformats.org/officeDocument/2006/relationships/slideLayout" Target="../slideLayouts/slideLayout243.xml"/><Relationship Id="rId50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8.xml"/><Relationship Id="rId16" Type="http://schemas.openxmlformats.org/officeDocument/2006/relationships/slideLayout" Target="../slideLayouts/slideLayout212.xml"/><Relationship Id="rId29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07.xml"/><Relationship Id="rId24" Type="http://schemas.openxmlformats.org/officeDocument/2006/relationships/slideLayout" Target="../slideLayouts/slideLayout220.xml"/><Relationship Id="rId32" Type="http://schemas.openxmlformats.org/officeDocument/2006/relationships/slideLayout" Target="../slideLayouts/slideLayout228.xml"/><Relationship Id="rId37" Type="http://schemas.openxmlformats.org/officeDocument/2006/relationships/slideLayout" Target="../slideLayouts/slideLayout233.xml"/><Relationship Id="rId40" Type="http://schemas.openxmlformats.org/officeDocument/2006/relationships/slideLayout" Target="../slideLayouts/slideLayout236.xml"/><Relationship Id="rId45" Type="http://schemas.openxmlformats.org/officeDocument/2006/relationships/slideLayout" Target="../slideLayouts/slideLayout241.xml"/><Relationship Id="rId53" Type="http://schemas.openxmlformats.org/officeDocument/2006/relationships/image" Target="../media/image7.png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215.xml"/><Relationship Id="rId31" Type="http://schemas.openxmlformats.org/officeDocument/2006/relationships/slideLayout" Target="../slideLayouts/slideLayout227.xml"/><Relationship Id="rId44" Type="http://schemas.openxmlformats.org/officeDocument/2006/relationships/slideLayout" Target="../slideLayouts/slideLayout240.xml"/><Relationship Id="rId52" Type="http://schemas.openxmlformats.org/officeDocument/2006/relationships/theme" Target="../theme/theme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Relationship Id="rId22" Type="http://schemas.openxmlformats.org/officeDocument/2006/relationships/slideLayout" Target="../slideLayouts/slideLayout218.xml"/><Relationship Id="rId27" Type="http://schemas.openxmlformats.org/officeDocument/2006/relationships/slideLayout" Target="../slideLayouts/slideLayout223.xml"/><Relationship Id="rId30" Type="http://schemas.openxmlformats.org/officeDocument/2006/relationships/slideLayout" Target="../slideLayouts/slideLayout226.xml"/><Relationship Id="rId35" Type="http://schemas.openxmlformats.org/officeDocument/2006/relationships/slideLayout" Target="../slideLayouts/slideLayout231.xml"/><Relationship Id="rId43" Type="http://schemas.openxmlformats.org/officeDocument/2006/relationships/slideLayout" Target="../slideLayouts/slideLayout239.xml"/><Relationship Id="rId48" Type="http://schemas.openxmlformats.org/officeDocument/2006/relationships/slideLayout" Target="../slideLayouts/slideLayout244.xml"/><Relationship Id="rId8" Type="http://schemas.openxmlformats.org/officeDocument/2006/relationships/slideLayout" Target="../slideLayouts/slideLayout204.xml"/><Relationship Id="rId51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13.xml"/><Relationship Id="rId25" Type="http://schemas.openxmlformats.org/officeDocument/2006/relationships/slideLayout" Target="../slideLayouts/slideLayout221.xml"/><Relationship Id="rId33" Type="http://schemas.openxmlformats.org/officeDocument/2006/relationships/slideLayout" Target="../slideLayouts/slideLayout229.xml"/><Relationship Id="rId38" Type="http://schemas.openxmlformats.org/officeDocument/2006/relationships/slideLayout" Target="../slideLayouts/slideLayout234.xml"/><Relationship Id="rId46" Type="http://schemas.openxmlformats.org/officeDocument/2006/relationships/slideLayout" Target="../slideLayouts/slideLayout242.xml"/><Relationship Id="rId20" Type="http://schemas.openxmlformats.org/officeDocument/2006/relationships/slideLayout" Target="../slideLayouts/slideLayout216.xml"/><Relationship Id="rId41" Type="http://schemas.openxmlformats.org/officeDocument/2006/relationships/slideLayout" Target="../slideLayouts/slideLayout237.xml"/><Relationship Id="rId54" Type="http://schemas.openxmlformats.org/officeDocument/2006/relationships/image" Target="../media/image26.png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5" Type="http://schemas.openxmlformats.org/officeDocument/2006/relationships/slideLayout" Target="../slideLayouts/slideLayout211.xml"/><Relationship Id="rId23" Type="http://schemas.openxmlformats.org/officeDocument/2006/relationships/slideLayout" Target="../slideLayouts/slideLayout219.xml"/><Relationship Id="rId28" Type="http://schemas.openxmlformats.org/officeDocument/2006/relationships/slideLayout" Target="../slideLayouts/slideLayout224.xml"/><Relationship Id="rId36" Type="http://schemas.openxmlformats.org/officeDocument/2006/relationships/slideLayout" Target="../slideLayouts/slideLayout232.xml"/><Relationship Id="rId49" Type="http://schemas.openxmlformats.org/officeDocument/2006/relationships/slideLayout" Target="../slideLayouts/slideLayout245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0.xml"/><Relationship Id="rId18" Type="http://schemas.openxmlformats.org/officeDocument/2006/relationships/slideLayout" Target="../slideLayouts/slideLayout265.xml"/><Relationship Id="rId26" Type="http://schemas.openxmlformats.org/officeDocument/2006/relationships/slideLayout" Target="../slideLayouts/slideLayout273.xml"/><Relationship Id="rId39" Type="http://schemas.openxmlformats.org/officeDocument/2006/relationships/slideLayout" Target="../slideLayouts/slideLayout286.xml"/><Relationship Id="rId21" Type="http://schemas.openxmlformats.org/officeDocument/2006/relationships/slideLayout" Target="../slideLayouts/slideLayout268.xml"/><Relationship Id="rId34" Type="http://schemas.openxmlformats.org/officeDocument/2006/relationships/slideLayout" Target="../slideLayouts/slideLayout281.xml"/><Relationship Id="rId42" Type="http://schemas.openxmlformats.org/officeDocument/2006/relationships/theme" Target="../theme/theme7.xml"/><Relationship Id="rId7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49.xml"/><Relationship Id="rId16" Type="http://schemas.openxmlformats.org/officeDocument/2006/relationships/slideLayout" Target="../slideLayouts/slideLayout263.xml"/><Relationship Id="rId20" Type="http://schemas.openxmlformats.org/officeDocument/2006/relationships/slideLayout" Target="../slideLayouts/slideLayout267.xml"/><Relationship Id="rId29" Type="http://schemas.openxmlformats.org/officeDocument/2006/relationships/slideLayout" Target="../slideLayouts/slideLayout276.xml"/><Relationship Id="rId41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24" Type="http://schemas.openxmlformats.org/officeDocument/2006/relationships/slideLayout" Target="../slideLayouts/slideLayout271.xml"/><Relationship Id="rId32" Type="http://schemas.openxmlformats.org/officeDocument/2006/relationships/slideLayout" Target="../slideLayouts/slideLayout279.xml"/><Relationship Id="rId37" Type="http://schemas.openxmlformats.org/officeDocument/2006/relationships/slideLayout" Target="../slideLayouts/slideLayout284.xml"/><Relationship Id="rId40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52.xml"/><Relationship Id="rId15" Type="http://schemas.openxmlformats.org/officeDocument/2006/relationships/slideLayout" Target="../slideLayouts/slideLayout262.xml"/><Relationship Id="rId23" Type="http://schemas.openxmlformats.org/officeDocument/2006/relationships/slideLayout" Target="../slideLayouts/slideLayout270.xml"/><Relationship Id="rId28" Type="http://schemas.openxmlformats.org/officeDocument/2006/relationships/slideLayout" Target="../slideLayouts/slideLayout275.xml"/><Relationship Id="rId36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57.xml"/><Relationship Id="rId19" Type="http://schemas.openxmlformats.org/officeDocument/2006/relationships/slideLayout" Target="../slideLayouts/slideLayout266.xml"/><Relationship Id="rId31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slideLayout" Target="../slideLayouts/slideLayout261.xml"/><Relationship Id="rId22" Type="http://schemas.openxmlformats.org/officeDocument/2006/relationships/slideLayout" Target="../slideLayouts/slideLayout269.xml"/><Relationship Id="rId27" Type="http://schemas.openxmlformats.org/officeDocument/2006/relationships/slideLayout" Target="../slideLayouts/slideLayout274.xml"/><Relationship Id="rId30" Type="http://schemas.openxmlformats.org/officeDocument/2006/relationships/slideLayout" Target="../slideLayouts/slideLayout277.xml"/><Relationship Id="rId35" Type="http://schemas.openxmlformats.org/officeDocument/2006/relationships/slideLayout" Target="../slideLayouts/slideLayout282.xml"/><Relationship Id="rId43" Type="http://schemas.openxmlformats.org/officeDocument/2006/relationships/image" Target="../media/image27.png"/><Relationship Id="rId8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9.xml"/><Relationship Id="rId17" Type="http://schemas.openxmlformats.org/officeDocument/2006/relationships/slideLayout" Target="../slideLayouts/slideLayout264.xml"/><Relationship Id="rId25" Type="http://schemas.openxmlformats.org/officeDocument/2006/relationships/slideLayout" Target="../slideLayouts/slideLayout272.xml"/><Relationship Id="rId33" Type="http://schemas.openxmlformats.org/officeDocument/2006/relationships/slideLayout" Target="../slideLayouts/slideLayout280.xml"/><Relationship Id="rId38" Type="http://schemas.openxmlformats.org/officeDocument/2006/relationships/slideLayout" Target="../slideLayouts/slideLayout2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9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92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7.xml"/><Relationship Id="rId18" Type="http://schemas.openxmlformats.org/officeDocument/2006/relationships/slideLayout" Target="../slideLayouts/slideLayout312.xml"/><Relationship Id="rId26" Type="http://schemas.openxmlformats.org/officeDocument/2006/relationships/slideLayout" Target="../slideLayouts/slideLayout320.xml"/><Relationship Id="rId39" Type="http://schemas.openxmlformats.org/officeDocument/2006/relationships/slideLayout" Target="../slideLayouts/slideLayout333.xml"/><Relationship Id="rId21" Type="http://schemas.openxmlformats.org/officeDocument/2006/relationships/slideLayout" Target="../slideLayouts/slideLayout315.xml"/><Relationship Id="rId34" Type="http://schemas.openxmlformats.org/officeDocument/2006/relationships/slideLayout" Target="../slideLayouts/slideLayout328.xml"/><Relationship Id="rId42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96.xml"/><Relationship Id="rId16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24" Type="http://schemas.openxmlformats.org/officeDocument/2006/relationships/slideLayout" Target="../slideLayouts/slideLayout318.xml"/><Relationship Id="rId32" Type="http://schemas.openxmlformats.org/officeDocument/2006/relationships/slideLayout" Target="../slideLayouts/slideLayout326.xml"/><Relationship Id="rId37" Type="http://schemas.openxmlformats.org/officeDocument/2006/relationships/slideLayout" Target="../slideLayouts/slideLayout331.xml"/><Relationship Id="rId40" Type="http://schemas.openxmlformats.org/officeDocument/2006/relationships/slideLayout" Target="../slideLayouts/slideLayout334.xml"/><Relationship Id="rId45" Type="http://schemas.openxmlformats.org/officeDocument/2006/relationships/theme" Target="../theme/theme9.xml"/><Relationship Id="rId5" Type="http://schemas.openxmlformats.org/officeDocument/2006/relationships/slideLayout" Target="../slideLayouts/slideLayout299.xml"/><Relationship Id="rId15" Type="http://schemas.openxmlformats.org/officeDocument/2006/relationships/slideLayout" Target="../slideLayouts/slideLayout309.xml"/><Relationship Id="rId23" Type="http://schemas.openxmlformats.org/officeDocument/2006/relationships/slideLayout" Target="../slideLayouts/slideLayout317.xml"/><Relationship Id="rId28" Type="http://schemas.openxmlformats.org/officeDocument/2006/relationships/slideLayout" Target="../slideLayouts/slideLayout322.xml"/><Relationship Id="rId36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04.xml"/><Relationship Id="rId19" Type="http://schemas.openxmlformats.org/officeDocument/2006/relationships/slideLayout" Target="../slideLayouts/slideLayout313.xml"/><Relationship Id="rId31" Type="http://schemas.openxmlformats.org/officeDocument/2006/relationships/slideLayout" Target="../slideLayouts/slideLayout325.xml"/><Relationship Id="rId44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Relationship Id="rId14" Type="http://schemas.openxmlformats.org/officeDocument/2006/relationships/slideLayout" Target="../slideLayouts/slideLayout308.xml"/><Relationship Id="rId22" Type="http://schemas.openxmlformats.org/officeDocument/2006/relationships/slideLayout" Target="../slideLayouts/slideLayout316.xml"/><Relationship Id="rId27" Type="http://schemas.openxmlformats.org/officeDocument/2006/relationships/slideLayout" Target="../slideLayouts/slideLayout321.xml"/><Relationship Id="rId30" Type="http://schemas.openxmlformats.org/officeDocument/2006/relationships/slideLayout" Target="../slideLayouts/slideLayout324.xml"/><Relationship Id="rId35" Type="http://schemas.openxmlformats.org/officeDocument/2006/relationships/slideLayout" Target="../slideLayouts/slideLayout329.xml"/><Relationship Id="rId43" Type="http://schemas.openxmlformats.org/officeDocument/2006/relationships/slideLayout" Target="../slideLayouts/slideLayout337.xml"/><Relationship Id="rId8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6.xml"/><Relationship Id="rId17" Type="http://schemas.openxmlformats.org/officeDocument/2006/relationships/slideLayout" Target="../slideLayouts/slideLayout311.xml"/><Relationship Id="rId25" Type="http://schemas.openxmlformats.org/officeDocument/2006/relationships/slideLayout" Target="../slideLayouts/slideLayout319.xml"/><Relationship Id="rId33" Type="http://schemas.openxmlformats.org/officeDocument/2006/relationships/slideLayout" Target="../slideLayouts/slideLayout327.xml"/><Relationship Id="rId38" Type="http://schemas.openxmlformats.org/officeDocument/2006/relationships/slideLayout" Target="../slideLayouts/slideLayout332.xml"/><Relationship Id="rId46" Type="http://schemas.openxmlformats.org/officeDocument/2006/relationships/image" Target="../media/image27.png"/><Relationship Id="rId20" Type="http://schemas.openxmlformats.org/officeDocument/2006/relationships/slideLayout" Target="../slideLayouts/slideLayout314.xml"/><Relationship Id="rId41" Type="http://schemas.openxmlformats.org/officeDocument/2006/relationships/slideLayout" Target="../slideLayouts/slideLayout3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763" y="365125"/>
            <a:ext cx="1147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1825625"/>
            <a:ext cx="11458574" cy="4189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767787"/>
            <a:ext cx="12192000" cy="902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s://www.gradleaders.com/media/1052/gradleaders_logo.png">
            <a:extLst>
              <a:ext uri="{FF2B5EF4-FFF2-40B4-BE49-F238E27FC236}">
                <a16:creationId xmlns:a16="http://schemas.microsoft.com/office/drawing/2014/main" id="{26408602-B992-4338-BB9C-A2C364033F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52" y="6231976"/>
            <a:ext cx="1473809" cy="45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0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62" r:id="rId4"/>
    <p:sldLayoutId id="2147483675" r:id="rId5"/>
    <p:sldLayoutId id="2147483674" r:id="rId6"/>
    <p:sldLayoutId id="2147483666" r:id="rId7"/>
    <p:sldLayoutId id="2147483671" r:id="rId8"/>
    <p:sldLayoutId id="2147483670" r:id="rId9"/>
    <p:sldLayoutId id="214748369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Open Sans Light" charset="0"/>
          <a:ea typeface="Open Sans Light" charset="0"/>
          <a:cs typeface="Open Sans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LucidaGrande" charset="0"/>
        <a:buChar char="-"/>
        <a:defRPr lang="en-US" sz="2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LucidaGrande" charset="0"/>
        <a:buChar char="-"/>
        <a:defRPr lang="en-US" sz="2400" b="0" i="0" kern="1200" dirty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LucidaGrande" charset="0"/>
        <a:buChar char="-"/>
        <a:defRPr lang="en-US" sz="2000" b="0" i="0" kern="1200" dirty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LucidaGrande" charset="0"/>
        <a:buChar char="-"/>
        <a:defRPr lang="en-US" sz="1800" b="0" i="0" kern="1200" dirty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LucidaGrande" charset="0"/>
        <a:buChar char="-"/>
        <a:defRPr lang="en-US" sz="1800" b="0" i="0" kern="1200" dirty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914" y="365125"/>
            <a:ext cx="1160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14" y="1825625"/>
            <a:ext cx="116041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7588" y="6413500"/>
            <a:ext cx="76485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4274" y="6413501"/>
            <a:ext cx="553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6" r:id="rId4"/>
    <p:sldLayoutId id="2147485027" r:id="rId5"/>
    <p:sldLayoutId id="214748502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Open Sans Semibold" charset="0"/>
          <a:ea typeface="Open Sans Semibold" charset="0"/>
          <a:cs typeface="Open Sans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SzPct val="80000"/>
        <a:buFont typeface="Wingdings" charset="2"/>
        <a:buChar char="§"/>
        <a:defRPr sz="28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Courier New" charset="0"/>
        <a:buChar char="o"/>
        <a:defRPr sz="24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Courier New" charset="0"/>
        <a:buChar char="o"/>
        <a:defRPr sz="20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Courier New" charset="0"/>
        <a:buChar char="o"/>
        <a:defRPr sz="18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Courier New" charset="0"/>
        <a:buChar char="o"/>
        <a:defRPr sz="18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93914" y="268873"/>
            <a:ext cx="1160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93914" y="1729372"/>
            <a:ext cx="11604172" cy="4646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7588" y="6547556"/>
            <a:ext cx="7648574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4274" y="6547557"/>
            <a:ext cx="553811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42160" y="6510895"/>
            <a:ext cx="9855926" cy="1563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6287260"/>
            <a:ext cx="1625600" cy="4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1" r:id="rId1"/>
    <p:sldLayoutId id="2147485032" r:id="rId2"/>
    <p:sldLayoutId id="2147485033" r:id="rId3"/>
    <p:sldLayoutId id="2147485034" r:id="rId4"/>
    <p:sldLayoutId id="2147485035" r:id="rId5"/>
    <p:sldLayoutId id="2147485036" r:id="rId6"/>
    <p:sldLayoutId id="2147485037" r:id="rId7"/>
    <p:sldLayoutId id="2147485038" r:id="rId8"/>
    <p:sldLayoutId id="2147485039" r:id="rId9"/>
    <p:sldLayoutId id="2147485040" r:id="rId10"/>
    <p:sldLayoutId id="2147485041" r:id="rId11"/>
    <p:sldLayoutId id="2147485042" r:id="rId12"/>
    <p:sldLayoutId id="2147485043" r:id="rId13"/>
    <p:sldLayoutId id="2147485044" r:id="rId14"/>
    <p:sldLayoutId id="2147485045" r:id="rId15"/>
    <p:sldLayoutId id="2147485046" r:id="rId16"/>
    <p:sldLayoutId id="2147485047" r:id="rId17"/>
    <p:sldLayoutId id="2147485048" r:id="rId18"/>
    <p:sldLayoutId id="2147485049" r:id="rId19"/>
    <p:sldLayoutId id="2147485050" r:id="rId20"/>
    <p:sldLayoutId id="2147485051" r:id="rId21"/>
    <p:sldLayoutId id="2147485052" r:id="rId22"/>
    <p:sldLayoutId id="2147485053" r:id="rId23"/>
    <p:sldLayoutId id="2147485054" r:id="rId24"/>
    <p:sldLayoutId id="2147485055" r:id="rId25"/>
    <p:sldLayoutId id="2147485056" r:id="rId26"/>
    <p:sldLayoutId id="2147485057" r:id="rId27"/>
    <p:sldLayoutId id="2147485058" r:id="rId28"/>
    <p:sldLayoutId id="2147485059" r:id="rId29"/>
    <p:sldLayoutId id="2147485060" r:id="rId30"/>
    <p:sldLayoutId id="2147485061" r:id="rId31"/>
    <p:sldLayoutId id="2147485062" r:id="rId32"/>
    <p:sldLayoutId id="2147485063" r:id="rId33"/>
    <p:sldLayoutId id="2147485064" r:id="rId34"/>
    <p:sldLayoutId id="2147485065" r:id="rId35"/>
    <p:sldLayoutId id="2147485066" r:id="rId36"/>
    <p:sldLayoutId id="2147485067" r:id="rId37"/>
    <p:sldLayoutId id="2147485068" r:id="rId38"/>
    <p:sldLayoutId id="2147485069" r:id="rId39"/>
    <p:sldLayoutId id="2147485070" r:id="rId40"/>
    <p:sldLayoutId id="2147485071" r:id="rId41"/>
    <p:sldLayoutId id="2147485072" r:id="rId42"/>
    <p:sldLayoutId id="2147485073" r:id="rId43"/>
    <p:sldLayoutId id="2147485074" r:id="rId44"/>
    <p:sldLayoutId id="2147485075" r:id="rId45"/>
    <p:sldLayoutId id="2147485076" r:id="rId46"/>
    <p:sldLayoutId id="2147485077" r:id="rId47"/>
    <p:sldLayoutId id="2147485079" r:id="rId48"/>
    <p:sldLayoutId id="2147485081" r:id="rId49"/>
    <p:sldLayoutId id="2147485082" r:id="rId50"/>
    <p:sldLayoutId id="2147485083" r:id="rId51"/>
    <p:sldLayoutId id="2147485084" r:id="rId52"/>
    <p:sldLayoutId id="2147485085" r:id="rId53"/>
    <p:sldLayoutId id="2147485086" r:id="rId54"/>
    <p:sldLayoutId id="2147485087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Courier New" charset="0"/>
        <a:buChar char="o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2E4278-4127-004A-84A0-0B051BBDAD5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8" y="-636317"/>
            <a:ext cx="12279232" cy="690297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EC03A3-96B5-FC45-8AC7-659D9330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5D92B-D9EE-CB41-A98D-BC74F3633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8FBC5-71F9-3647-AEA0-82F0966A0BF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90997" y="6060059"/>
            <a:ext cx="780288" cy="780288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CAEBC9D-BAB4-254C-91AD-361485AF196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15" y="6017134"/>
            <a:ext cx="1610525" cy="6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5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93914" y="268873"/>
            <a:ext cx="1160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93914" y="1729372"/>
            <a:ext cx="11604172" cy="4646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7588" y="6547556"/>
            <a:ext cx="7648574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4274" y="6547557"/>
            <a:ext cx="553811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42160" y="6510895"/>
            <a:ext cx="9855926" cy="1563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6287260"/>
            <a:ext cx="1625600" cy="4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82" r:id="rId2"/>
    <p:sldLayoutId id="2147485283" r:id="rId3"/>
    <p:sldLayoutId id="2147485284" r:id="rId4"/>
    <p:sldLayoutId id="2147485285" r:id="rId5"/>
    <p:sldLayoutId id="2147485286" r:id="rId6"/>
    <p:sldLayoutId id="2147485287" r:id="rId7"/>
    <p:sldLayoutId id="2147485288" r:id="rId8"/>
    <p:sldLayoutId id="2147485289" r:id="rId9"/>
    <p:sldLayoutId id="2147485290" r:id="rId10"/>
    <p:sldLayoutId id="2147485291" r:id="rId11"/>
    <p:sldLayoutId id="2147485292" r:id="rId12"/>
    <p:sldLayoutId id="2147485293" r:id="rId13"/>
    <p:sldLayoutId id="2147485294" r:id="rId14"/>
    <p:sldLayoutId id="2147485295" r:id="rId15"/>
    <p:sldLayoutId id="2147485296" r:id="rId16"/>
    <p:sldLayoutId id="2147485297" r:id="rId17"/>
    <p:sldLayoutId id="2147485298" r:id="rId18"/>
    <p:sldLayoutId id="2147485299" r:id="rId19"/>
    <p:sldLayoutId id="2147485300" r:id="rId20"/>
    <p:sldLayoutId id="2147485301" r:id="rId21"/>
    <p:sldLayoutId id="2147485302" r:id="rId22"/>
    <p:sldLayoutId id="2147485303" r:id="rId23"/>
    <p:sldLayoutId id="2147485304" r:id="rId24"/>
    <p:sldLayoutId id="2147485305" r:id="rId25"/>
    <p:sldLayoutId id="2147485306" r:id="rId26"/>
    <p:sldLayoutId id="2147485307" r:id="rId27"/>
    <p:sldLayoutId id="2147485308" r:id="rId28"/>
    <p:sldLayoutId id="2147485309" r:id="rId29"/>
    <p:sldLayoutId id="2147485310" r:id="rId30"/>
    <p:sldLayoutId id="2147485311" r:id="rId31"/>
    <p:sldLayoutId id="2147485312" r:id="rId32"/>
    <p:sldLayoutId id="2147485313" r:id="rId33"/>
    <p:sldLayoutId id="2147485314" r:id="rId34"/>
    <p:sldLayoutId id="2147485315" r:id="rId35"/>
    <p:sldLayoutId id="2147485316" r:id="rId36"/>
    <p:sldLayoutId id="2147485317" r:id="rId37"/>
    <p:sldLayoutId id="2147485318" r:id="rId38"/>
    <p:sldLayoutId id="2147485319" r:id="rId39"/>
    <p:sldLayoutId id="2147485320" r:id="rId40"/>
    <p:sldLayoutId id="2147485321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Courier New" charset="0"/>
        <a:buChar char="o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763" y="365125"/>
            <a:ext cx="1147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1825625"/>
            <a:ext cx="11458574" cy="4189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338"/>
            <a:ext cx="1953236" cy="64066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67787"/>
            <a:ext cx="12192000" cy="902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9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3" r:id="rId1"/>
    <p:sldLayoutId id="2147485324" r:id="rId2"/>
    <p:sldLayoutId id="2147485325" r:id="rId3"/>
    <p:sldLayoutId id="2147485326" r:id="rId4"/>
    <p:sldLayoutId id="2147485327" r:id="rId5"/>
    <p:sldLayoutId id="2147485328" r:id="rId6"/>
    <p:sldLayoutId id="2147485329" r:id="rId7"/>
    <p:sldLayoutId id="2147485330" r:id="rId8"/>
    <p:sldLayoutId id="2147485331" r:id="rId9"/>
    <p:sldLayoutId id="2147485332" r:id="rId10"/>
    <p:sldLayoutId id="2147485333" r:id="rId11"/>
    <p:sldLayoutId id="2147485334" r:id="rId12"/>
    <p:sldLayoutId id="2147485335" r:id="rId13"/>
    <p:sldLayoutId id="2147485336" r:id="rId14"/>
    <p:sldLayoutId id="2147485337" r:id="rId15"/>
    <p:sldLayoutId id="2147485338" r:id="rId16"/>
    <p:sldLayoutId id="2147485339" r:id="rId17"/>
    <p:sldLayoutId id="2147485340" r:id="rId18"/>
    <p:sldLayoutId id="214748534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LucidaGrande" charset="0"/>
        <a:buChar char="-"/>
        <a:defRPr sz="2800" b="1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LucidaGrande" charset="0"/>
        <a:buChar char="-"/>
        <a:defRPr sz="2400" b="1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LucidaGrande" charset="0"/>
        <a:buChar char="-"/>
        <a:defRPr sz="2000" b="1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LucidaGrande" charset="0"/>
        <a:buChar char="-"/>
        <a:defRPr sz="1800" b="1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LucidaGrande" charset="0"/>
        <a:buChar char="-"/>
        <a:defRPr sz="1800" b="1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93914" y="268873"/>
            <a:ext cx="1160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93914" y="1729372"/>
            <a:ext cx="11604172" cy="4646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7588" y="6547556"/>
            <a:ext cx="7648574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4274" y="6547557"/>
            <a:ext cx="553811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42160" y="6510895"/>
            <a:ext cx="9855926" cy="1563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6287260"/>
            <a:ext cx="1625600" cy="4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0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  <p:sldLayoutId id="2147485345" r:id="rId2"/>
    <p:sldLayoutId id="2147485346" r:id="rId3"/>
    <p:sldLayoutId id="2147485347" r:id="rId4"/>
    <p:sldLayoutId id="2147485348" r:id="rId5"/>
    <p:sldLayoutId id="2147485349" r:id="rId6"/>
    <p:sldLayoutId id="2147485350" r:id="rId7"/>
    <p:sldLayoutId id="2147485351" r:id="rId8"/>
    <p:sldLayoutId id="2147485352" r:id="rId9"/>
    <p:sldLayoutId id="2147485353" r:id="rId10"/>
    <p:sldLayoutId id="2147485354" r:id="rId11"/>
    <p:sldLayoutId id="2147485355" r:id="rId12"/>
    <p:sldLayoutId id="2147485356" r:id="rId13"/>
    <p:sldLayoutId id="2147485357" r:id="rId14"/>
    <p:sldLayoutId id="2147485358" r:id="rId15"/>
    <p:sldLayoutId id="2147485359" r:id="rId16"/>
    <p:sldLayoutId id="2147485360" r:id="rId17"/>
    <p:sldLayoutId id="2147485361" r:id="rId18"/>
    <p:sldLayoutId id="2147485362" r:id="rId19"/>
    <p:sldLayoutId id="2147485363" r:id="rId20"/>
    <p:sldLayoutId id="2147485364" r:id="rId21"/>
    <p:sldLayoutId id="2147485365" r:id="rId22"/>
    <p:sldLayoutId id="2147485366" r:id="rId23"/>
    <p:sldLayoutId id="2147485367" r:id="rId24"/>
    <p:sldLayoutId id="2147485368" r:id="rId25"/>
    <p:sldLayoutId id="2147485369" r:id="rId26"/>
    <p:sldLayoutId id="2147485370" r:id="rId27"/>
    <p:sldLayoutId id="2147485371" r:id="rId28"/>
    <p:sldLayoutId id="2147485372" r:id="rId29"/>
    <p:sldLayoutId id="2147485373" r:id="rId30"/>
    <p:sldLayoutId id="2147485374" r:id="rId31"/>
    <p:sldLayoutId id="2147485375" r:id="rId32"/>
    <p:sldLayoutId id="2147485376" r:id="rId33"/>
    <p:sldLayoutId id="2147485377" r:id="rId34"/>
    <p:sldLayoutId id="2147485378" r:id="rId35"/>
    <p:sldLayoutId id="2147485379" r:id="rId36"/>
    <p:sldLayoutId id="2147485380" r:id="rId37"/>
    <p:sldLayoutId id="2147485381" r:id="rId38"/>
    <p:sldLayoutId id="2147485382" r:id="rId39"/>
    <p:sldLayoutId id="2147485383" r:id="rId40"/>
    <p:sldLayoutId id="2147485384" r:id="rId41"/>
    <p:sldLayoutId id="2147485385" r:id="rId42"/>
    <p:sldLayoutId id="2147485386" r:id="rId43"/>
    <p:sldLayoutId id="2147485387" r:id="rId44"/>
    <p:sldLayoutId id="2147485388" r:id="rId45"/>
    <p:sldLayoutId id="2147485389" r:id="rId46"/>
    <p:sldLayoutId id="2147485390" r:id="rId47"/>
    <p:sldLayoutId id="2147485391" r:id="rId48"/>
    <p:sldLayoutId id="2147485392" r:id="rId49"/>
    <p:sldLayoutId id="2147485393" r:id="rId50"/>
    <p:sldLayoutId id="2147485394" r:id="rId51"/>
    <p:sldLayoutId id="2147485395" r:id="rId52"/>
    <p:sldLayoutId id="2147485396" r:id="rId53"/>
    <p:sldLayoutId id="2147485397" r:id="rId54"/>
    <p:sldLayoutId id="2147485398" r:id="rId55"/>
    <p:sldLayoutId id="2147485399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Courier New" charset="0"/>
        <a:buChar char="o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93914" y="268873"/>
            <a:ext cx="1160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93914" y="1729372"/>
            <a:ext cx="11604172" cy="4646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7588" y="6547556"/>
            <a:ext cx="7648574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4274" y="6547557"/>
            <a:ext cx="553811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42160" y="6510895"/>
            <a:ext cx="9855926" cy="1563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6287260"/>
            <a:ext cx="1625600" cy="4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6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2" r:id="rId1"/>
    <p:sldLayoutId id="2147485403" r:id="rId2"/>
    <p:sldLayoutId id="2147485404" r:id="rId3"/>
    <p:sldLayoutId id="2147485405" r:id="rId4"/>
    <p:sldLayoutId id="2147485406" r:id="rId5"/>
    <p:sldLayoutId id="2147485407" r:id="rId6"/>
    <p:sldLayoutId id="2147485408" r:id="rId7"/>
    <p:sldLayoutId id="2147485409" r:id="rId8"/>
    <p:sldLayoutId id="2147485410" r:id="rId9"/>
    <p:sldLayoutId id="2147485411" r:id="rId10"/>
    <p:sldLayoutId id="2147485412" r:id="rId11"/>
    <p:sldLayoutId id="2147485413" r:id="rId12"/>
    <p:sldLayoutId id="2147485414" r:id="rId13"/>
    <p:sldLayoutId id="2147485415" r:id="rId14"/>
    <p:sldLayoutId id="2147485416" r:id="rId15"/>
    <p:sldLayoutId id="2147485417" r:id="rId16"/>
    <p:sldLayoutId id="2147485418" r:id="rId17"/>
    <p:sldLayoutId id="2147485419" r:id="rId18"/>
    <p:sldLayoutId id="2147485420" r:id="rId19"/>
    <p:sldLayoutId id="2147485421" r:id="rId20"/>
    <p:sldLayoutId id="2147485422" r:id="rId21"/>
    <p:sldLayoutId id="2147485423" r:id="rId22"/>
    <p:sldLayoutId id="2147485424" r:id="rId23"/>
    <p:sldLayoutId id="2147485425" r:id="rId24"/>
    <p:sldLayoutId id="2147485426" r:id="rId25"/>
    <p:sldLayoutId id="2147485427" r:id="rId26"/>
    <p:sldLayoutId id="2147485428" r:id="rId27"/>
    <p:sldLayoutId id="2147485429" r:id="rId28"/>
    <p:sldLayoutId id="2147485430" r:id="rId29"/>
    <p:sldLayoutId id="2147485431" r:id="rId30"/>
    <p:sldLayoutId id="2147485432" r:id="rId31"/>
    <p:sldLayoutId id="2147485433" r:id="rId32"/>
    <p:sldLayoutId id="2147485434" r:id="rId33"/>
    <p:sldLayoutId id="2147485435" r:id="rId34"/>
    <p:sldLayoutId id="2147485436" r:id="rId35"/>
    <p:sldLayoutId id="2147485437" r:id="rId36"/>
    <p:sldLayoutId id="2147485438" r:id="rId37"/>
    <p:sldLayoutId id="2147485439" r:id="rId38"/>
    <p:sldLayoutId id="2147485440" r:id="rId39"/>
    <p:sldLayoutId id="2147485441" r:id="rId40"/>
    <p:sldLayoutId id="2147485442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Courier New" charset="0"/>
        <a:buChar char="o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93914" y="268873"/>
            <a:ext cx="1160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93914" y="1729372"/>
            <a:ext cx="11604172" cy="4646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7588" y="6547556"/>
            <a:ext cx="7648574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4274" y="6547557"/>
            <a:ext cx="553811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42160" y="6510895"/>
            <a:ext cx="9855926" cy="1563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6287260"/>
            <a:ext cx="1625600" cy="4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5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  <p:sldLayoutId id="2147484098" r:id="rId18"/>
    <p:sldLayoutId id="2147484099" r:id="rId19"/>
    <p:sldLayoutId id="2147484100" r:id="rId20"/>
    <p:sldLayoutId id="2147484101" r:id="rId21"/>
    <p:sldLayoutId id="2147484102" r:id="rId22"/>
    <p:sldLayoutId id="2147484103" r:id="rId23"/>
    <p:sldLayoutId id="2147484104" r:id="rId24"/>
    <p:sldLayoutId id="2147484105" r:id="rId25"/>
    <p:sldLayoutId id="2147484106" r:id="rId26"/>
    <p:sldLayoutId id="2147484107" r:id="rId27"/>
    <p:sldLayoutId id="2147484108" r:id="rId28"/>
    <p:sldLayoutId id="2147484109" r:id="rId29"/>
    <p:sldLayoutId id="2147484110" r:id="rId30"/>
    <p:sldLayoutId id="2147484111" r:id="rId31"/>
    <p:sldLayoutId id="2147484112" r:id="rId32"/>
    <p:sldLayoutId id="2147484113" r:id="rId33"/>
    <p:sldLayoutId id="2147484114" r:id="rId34"/>
    <p:sldLayoutId id="2147484115" r:id="rId35"/>
    <p:sldLayoutId id="2147484116" r:id="rId36"/>
    <p:sldLayoutId id="2147484117" r:id="rId37"/>
    <p:sldLayoutId id="2147484118" r:id="rId38"/>
    <p:sldLayoutId id="2147484119" r:id="rId39"/>
    <p:sldLayoutId id="2147484120" r:id="rId40"/>
    <p:sldLayoutId id="2147484122" r:id="rId41"/>
    <p:sldLayoutId id="2147484123" r:id="rId42"/>
    <p:sldLayoutId id="2147484125" r:id="rId43"/>
    <p:sldLayoutId id="2147484126" r:id="rId44"/>
    <p:sldLayoutId id="2147484127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Courier New" charset="0"/>
        <a:buChar char="o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93914" y="268873"/>
            <a:ext cx="1160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93914" y="1729372"/>
            <a:ext cx="11604172" cy="4646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7588" y="6547556"/>
            <a:ext cx="7648574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4274" y="6547557"/>
            <a:ext cx="553811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42160" y="6510895"/>
            <a:ext cx="9855926" cy="1563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6287260"/>
            <a:ext cx="1625600" cy="4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1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  <p:sldLayoutId id="2147484270" r:id="rId13"/>
    <p:sldLayoutId id="2147484271" r:id="rId14"/>
    <p:sldLayoutId id="2147484272" r:id="rId15"/>
    <p:sldLayoutId id="2147484273" r:id="rId16"/>
    <p:sldLayoutId id="2147484274" r:id="rId17"/>
    <p:sldLayoutId id="2147484275" r:id="rId18"/>
    <p:sldLayoutId id="2147484276" r:id="rId19"/>
    <p:sldLayoutId id="2147484277" r:id="rId20"/>
    <p:sldLayoutId id="2147484278" r:id="rId21"/>
    <p:sldLayoutId id="2147484279" r:id="rId22"/>
    <p:sldLayoutId id="2147484280" r:id="rId23"/>
    <p:sldLayoutId id="2147484281" r:id="rId24"/>
    <p:sldLayoutId id="2147484282" r:id="rId25"/>
    <p:sldLayoutId id="2147484283" r:id="rId26"/>
    <p:sldLayoutId id="2147484284" r:id="rId27"/>
    <p:sldLayoutId id="2147484285" r:id="rId28"/>
    <p:sldLayoutId id="2147484286" r:id="rId29"/>
    <p:sldLayoutId id="2147484287" r:id="rId30"/>
    <p:sldLayoutId id="2147484288" r:id="rId31"/>
    <p:sldLayoutId id="2147484289" r:id="rId32"/>
    <p:sldLayoutId id="2147484290" r:id="rId33"/>
    <p:sldLayoutId id="2147484291" r:id="rId34"/>
    <p:sldLayoutId id="2147484292" r:id="rId35"/>
    <p:sldLayoutId id="2147484293" r:id="rId36"/>
    <p:sldLayoutId id="2147484294" r:id="rId37"/>
    <p:sldLayoutId id="2147484295" r:id="rId38"/>
    <p:sldLayoutId id="2147484296" r:id="rId39"/>
    <p:sldLayoutId id="2147484297" r:id="rId40"/>
    <p:sldLayoutId id="2147484298" r:id="rId41"/>
    <p:sldLayoutId id="2147484299" r:id="rId42"/>
    <p:sldLayoutId id="2147484300" r:id="rId43"/>
    <p:sldLayoutId id="2147484302" r:id="rId44"/>
    <p:sldLayoutId id="2147484303" r:id="rId45"/>
    <p:sldLayoutId id="2147484304" r:id="rId46"/>
    <p:sldLayoutId id="2147484305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charset="0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charset="0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charset="0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charset="0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charset="0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93914" y="268873"/>
            <a:ext cx="1160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93914" y="1729372"/>
            <a:ext cx="11604172" cy="4646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7588" y="6547556"/>
            <a:ext cx="7648574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4274" y="6547557"/>
            <a:ext cx="553811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42160" y="6510895"/>
            <a:ext cx="9248140" cy="1467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6287260"/>
            <a:ext cx="1625600" cy="4062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300" y="6176184"/>
            <a:ext cx="584200" cy="5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8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8" r:id="rId14"/>
    <p:sldLayoutId id="2147484409" r:id="rId15"/>
    <p:sldLayoutId id="2147484410" r:id="rId16"/>
    <p:sldLayoutId id="2147484411" r:id="rId17"/>
    <p:sldLayoutId id="2147484412" r:id="rId18"/>
    <p:sldLayoutId id="2147484413" r:id="rId19"/>
    <p:sldLayoutId id="2147484414" r:id="rId20"/>
    <p:sldLayoutId id="2147484415" r:id="rId21"/>
    <p:sldLayoutId id="2147484416" r:id="rId22"/>
    <p:sldLayoutId id="2147484417" r:id="rId23"/>
    <p:sldLayoutId id="2147484418" r:id="rId24"/>
    <p:sldLayoutId id="2147484419" r:id="rId25"/>
    <p:sldLayoutId id="2147484420" r:id="rId26"/>
    <p:sldLayoutId id="2147484421" r:id="rId27"/>
    <p:sldLayoutId id="2147484422" r:id="rId28"/>
    <p:sldLayoutId id="2147484423" r:id="rId29"/>
    <p:sldLayoutId id="2147484424" r:id="rId30"/>
    <p:sldLayoutId id="2147484425" r:id="rId31"/>
    <p:sldLayoutId id="2147484426" r:id="rId32"/>
    <p:sldLayoutId id="2147484427" r:id="rId33"/>
    <p:sldLayoutId id="2147484428" r:id="rId34"/>
    <p:sldLayoutId id="2147484429" r:id="rId35"/>
    <p:sldLayoutId id="2147484430" r:id="rId36"/>
    <p:sldLayoutId id="2147484431" r:id="rId37"/>
    <p:sldLayoutId id="2147484432" r:id="rId38"/>
    <p:sldLayoutId id="2147484433" r:id="rId39"/>
    <p:sldLayoutId id="2147484434" r:id="rId40"/>
    <p:sldLayoutId id="2147484435" r:id="rId41"/>
    <p:sldLayoutId id="2147484436" r:id="rId42"/>
    <p:sldLayoutId id="2147484437" r:id="rId43"/>
    <p:sldLayoutId id="2147484438" r:id="rId44"/>
    <p:sldLayoutId id="2147484439" r:id="rId45"/>
    <p:sldLayoutId id="2147484441" r:id="rId46"/>
    <p:sldLayoutId id="2147484442" r:id="rId47"/>
    <p:sldLayoutId id="2147484443" r:id="rId48"/>
    <p:sldLayoutId id="2147484444" r:id="rId49"/>
    <p:sldLayoutId id="2147484445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Courier New" charset="0"/>
        <a:buChar char="o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93914" y="268873"/>
            <a:ext cx="1160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93914" y="1729372"/>
            <a:ext cx="11604172" cy="4646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7588" y="6547556"/>
            <a:ext cx="7648574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4274" y="6547557"/>
            <a:ext cx="553811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42160" y="6510895"/>
            <a:ext cx="9855926" cy="1563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6287260"/>
            <a:ext cx="1625600" cy="4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  <p:sldLayoutId id="2147484529" r:id="rId12"/>
    <p:sldLayoutId id="2147484530" r:id="rId13"/>
    <p:sldLayoutId id="2147484531" r:id="rId14"/>
    <p:sldLayoutId id="2147484532" r:id="rId15"/>
    <p:sldLayoutId id="2147484533" r:id="rId16"/>
    <p:sldLayoutId id="2147484534" r:id="rId17"/>
    <p:sldLayoutId id="2147484535" r:id="rId18"/>
    <p:sldLayoutId id="2147484536" r:id="rId19"/>
    <p:sldLayoutId id="2147484537" r:id="rId20"/>
    <p:sldLayoutId id="2147484538" r:id="rId21"/>
    <p:sldLayoutId id="2147484539" r:id="rId22"/>
    <p:sldLayoutId id="2147484540" r:id="rId23"/>
    <p:sldLayoutId id="2147484541" r:id="rId24"/>
    <p:sldLayoutId id="2147484542" r:id="rId25"/>
    <p:sldLayoutId id="2147484543" r:id="rId26"/>
    <p:sldLayoutId id="2147484544" r:id="rId27"/>
    <p:sldLayoutId id="2147484545" r:id="rId28"/>
    <p:sldLayoutId id="2147484546" r:id="rId29"/>
    <p:sldLayoutId id="2147484547" r:id="rId30"/>
    <p:sldLayoutId id="2147484548" r:id="rId31"/>
    <p:sldLayoutId id="2147484549" r:id="rId32"/>
    <p:sldLayoutId id="2147484550" r:id="rId33"/>
    <p:sldLayoutId id="2147484551" r:id="rId34"/>
    <p:sldLayoutId id="2147484552" r:id="rId35"/>
    <p:sldLayoutId id="2147484553" r:id="rId36"/>
    <p:sldLayoutId id="2147484554" r:id="rId37"/>
    <p:sldLayoutId id="2147484555" r:id="rId38"/>
    <p:sldLayoutId id="2147484556" r:id="rId39"/>
    <p:sldLayoutId id="2147484557" r:id="rId40"/>
    <p:sldLayoutId id="2147484558" r:id="rId41"/>
    <p:sldLayoutId id="2147484559" r:id="rId42"/>
    <p:sldLayoutId id="2147484560" r:id="rId43"/>
    <p:sldLayoutId id="2147484563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Courier New" charset="0"/>
        <a:buChar char="o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93914" y="268873"/>
            <a:ext cx="1160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93914" y="1729372"/>
            <a:ext cx="11604172" cy="4646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7588" y="6547556"/>
            <a:ext cx="7648574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4274" y="6547557"/>
            <a:ext cx="553811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42160" y="6510895"/>
            <a:ext cx="9248140" cy="1467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6287260"/>
            <a:ext cx="1625600" cy="4062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300" y="6176184"/>
            <a:ext cx="584200" cy="5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3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  <p:sldLayoutId id="2147484600" r:id="rId12"/>
    <p:sldLayoutId id="2147484601" r:id="rId13"/>
    <p:sldLayoutId id="2147484602" r:id="rId14"/>
    <p:sldLayoutId id="2147484603" r:id="rId15"/>
    <p:sldLayoutId id="2147484604" r:id="rId16"/>
    <p:sldLayoutId id="2147484605" r:id="rId17"/>
    <p:sldLayoutId id="2147484606" r:id="rId18"/>
    <p:sldLayoutId id="2147484607" r:id="rId19"/>
    <p:sldLayoutId id="2147484608" r:id="rId20"/>
    <p:sldLayoutId id="2147484609" r:id="rId21"/>
    <p:sldLayoutId id="2147484610" r:id="rId22"/>
    <p:sldLayoutId id="2147484611" r:id="rId23"/>
    <p:sldLayoutId id="2147484612" r:id="rId24"/>
    <p:sldLayoutId id="2147484613" r:id="rId25"/>
    <p:sldLayoutId id="2147484614" r:id="rId26"/>
    <p:sldLayoutId id="2147484615" r:id="rId27"/>
    <p:sldLayoutId id="2147484616" r:id="rId28"/>
    <p:sldLayoutId id="2147484617" r:id="rId29"/>
    <p:sldLayoutId id="2147484618" r:id="rId30"/>
    <p:sldLayoutId id="2147484619" r:id="rId31"/>
    <p:sldLayoutId id="2147484620" r:id="rId32"/>
    <p:sldLayoutId id="2147484621" r:id="rId33"/>
    <p:sldLayoutId id="2147484622" r:id="rId34"/>
    <p:sldLayoutId id="2147484623" r:id="rId35"/>
    <p:sldLayoutId id="2147484624" r:id="rId36"/>
    <p:sldLayoutId id="2147484625" r:id="rId37"/>
    <p:sldLayoutId id="2147484626" r:id="rId38"/>
    <p:sldLayoutId id="2147484627" r:id="rId39"/>
    <p:sldLayoutId id="2147484628" r:id="rId40"/>
    <p:sldLayoutId id="2147484629" r:id="rId41"/>
    <p:sldLayoutId id="2147484630" r:id="rId42"/>
    <p:sldLayoutId id="2147484631" r:id="rId43"/>
    <p:sldLayoutId id="2147484632" r:id="rId44"/>
    <p:sldLayoutId id="2147484633" r:id="rId45"/>
    <p:sldLayoutId id="2147484634" r:id="rId46"/>
    <p:sldLayoutId id="2147484635" r:id="rId47"/>
    <p:sldLayoutId id="2147484636" r:id="rId48"/>
    <p:sldLayoutId id="2147484637" r:id="rId49"/>
    <p:sldLayoutId id="2147484638" r:id="rId50"/>
    <p:sldLayoutId id="2147484639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Courier New" charset="0"/>
        <a:buChar char="o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93914" y="268873"/>
            <a:ext cx="1160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93914" y="1729372"/>
            <a:ext cx="11604172" cy="4646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7588" y="6547556"/>
            <a:ext cx="7648574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4274" y="6547557"/>
            <a:ext cx="553811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42160" y="6510895"/>
            <a:ext cx="9855926" cy="1563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6287260"/>
            <a:ext cx="1625600" cy="4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6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  <p:sldLayoutId id="2147484654" r:id="rId12"/>
    <p:sldLayoutId id="2147484655" r:id="rId13"/>
    <p:sldLayoutId id="2147484656" r:id="rId14"/>
    <p:sldLayoutId id="2147484657" r:id="rId15"/>
    <p:sldLayoutId id="2147484658" r:id="rId16"/>
    <p:sldLayoutId id="2147484659" r:id="rId17"/>
    <p:sldLayoutId id="2147484660" r:id="rId18"/>
    <p:sldLayoutId id="2147484795" r:id="rId19"/>
    <p:sldLayoutId id="2147484661" r:id="rId20"/>
    <p:sldLayoutId id="2147484662" r:id="rId21"/>
    <p:sldLayoutId id="2147484663" r:id="rId22"/>
    <p:sldLayoutId id="2147484664" r:id="rId23"/>
    <p:sldLayoutId id="2147484665" r:id="rId24"/>
    <p:sldLayoutId id="2147484666" r:id="rId25"/>
    <p:sldLayoutId id="2147484667" r:id="rId26"/>
    <p:sldLayoutId id="2147484668" r:id="rId27"/>
    <p:sldLayoutId id="2147484669" r:id="rId28"/>
    <p:sldLayoutId id="2147484670" r:id="rId29"/>
    <p:sldLayoutId id="2147484671" r:id="rId30"/>
    <p:sldLayoutId id="2147484672" r:id="rId31"/>
    <p:sldLayoutId id="2147484673" r:id="rId32"/>
    <p:sldLayoutId id="2147484674" r:id="rId33"/>
    <p:sldLayoutId id="2147484675" r:id="rId34"/>
    <p:sldLayoutId id="2147484676" r:id="rId35"/>
    <p:sldLayoutId id="2147484677" r:id="rId36"/>
    <p:sldLayoutId id="2147484678" r:id="rId37"/>
    <p:sldLayoutId id="2147484679" r:id="rId38"/>
    <p:sldLayoutId id="2147484680" r:id="rId39"/>
    <p:sldLayoutId id="2147484681" r:id="rId40"/>
    <p:sldLayoutId id="2147484682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Courier New" charset="0"/>
        <a:buChar char="o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176846" cy="1325563"/>
          </a:xfrm>
          <a:prstGeom prst="rect">
            <a:avLst/>
          </a:prstGeom>
          <a:solidFill>
            <a:schemeClr val="bg2"/>
          </a:solidFill>
        </p:spPr>
        <p:txBody>
          <a:bodyPr vert="horz" lIns="365760" tIns="45720" rIns="91440" bIns="45720" rtlCol="0" anchor="ctr">
            <a:normAutofit/>
          </a:bodyPr>
          <a:lstStyle/>
          <a:p>
            <a:pPr marL="0" lvl="0" indent="0">
              <a:buClr>
                <a:schemeClr val="accent2"/>
              </a:buClr>
              <a:buFont typeface="Courier New" charset="0"/>
            </a:pPr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93914" y="1729372"/>
            <a:ext cx="11604172" cy="4646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458788" lvl="1" indent="-230188">
              <a:buClr>
                <a:schemeClr val="bg2"/>
              </a:buClr>
              <a:buSzPct val="150000"/>
              <a:buFont typeface="Wingdings" pitchFamily="2" charset="2"/>
              <a:buChar char="§"/>
              <a:tabLst/>
            </a:pPr>
            <a:r>
              <a:rPr lang="en-US"/>
              <a:t>Second level</a:t>
            </a:r>
          </a:p>
          <a:p>
            <a:pPr marL="688975" lvl="2" indent="-230188">
              <a:buClr>
                <a:schemeClr val="bg2"/>
              </a:buClr>
              <a:buSzPct val="150000"/>
              <a:buFont typeface="Wingdings" pitchFamily="2" charset="2"/>
              <a:buChar char="§"/>
              <a:tabLst/>
            </a:pPr>
            <a:r>
              <a:rPr lang="en-US"/>
              <a:t>Third level</a:t>
            </a:r>
          </a:p>
          <a:p>
            <a:pPr marL="917575" lvl="3">
              <a:buClr>
                <a:schemeClr val="bg2"/>
              </a:buClr>
              <a:buSzPct val="150000"/>
              <a:buFont typeface="Wingdings" pitchFamily="2" charset="2"/>
              <a:buChar char="§"/>
              <a:tabLst/>
            </a:pPr>
            <a:r>
              <a:rPr lang="en-US"/>
              <a:t>Fourth level</a:t>
            </a:r>
          </a:p>
          <a:p>
            <a:pPr marL="1147763" lvl="4" indent="-230188">
              <a:buClr>
                <a:schemeClr val="bg2"/>
              </a:buClr>
              <a:buSzPct val="150000"/>
              <a:buFont typeface="Wingdings" pitchFamily="2" charset="2"/>
              <a:buChar char="§"/>
              <a:tabLst/>
            </a:pPr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7588" y="6547556"/>
            <a:ext cx="7648574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4274" y="6547557"/>
            <a:ext cx="553811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42160" y="6510895"/>
            <a:ext cx="9855926" cy="1563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6287260"/>
            <a:ext cx="1625600" cy="4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1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  <p:sldLayoutId id="2147484804" r:id="rId5"/>
    <p:sldLayoutId id="214748480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0" i="0" kern="1200" dirty="0">
          <a:ln>
            <a:noFill/>
          </a:ln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Courier New" charset="0"/>
        <a:buChar char="o"/>
        <a:defRPr lang="en-US" sz="3200" i="0" kern="1200" dirty="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lang="en-US" sz="2800" kern="1200" dirty="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lang="en-US" sz="2400" kern="1200" dirty="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lang="en-US" sz="2000" kern="1200" dirty="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lang="en-US" sz="2000" kern="1200" dirty="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93914" y="268873"/>
            <a:ext cx="1160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93914" y="1729372"/>
            <a:ext cx="11604172" cy="4646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7588" y="6547556"/>
            <a:ext cx="7648574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4274" y="6547557"/>
            <a:ext cx="553811" cy="29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fld id="{0866D571-DDB2-E045-9660-062F508757D9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42160" y="6510895"/>
            <a:ext cx="9855926" cy="1563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6287260"/>
            <a:ext cx="1625600" cy="4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3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  <p:sldLayoutId id="2147484924" r:id="rId12"/>
    <p:sldLayoutId id="2147484925" r:id="rId13"/>
    <p:sldLayoutId id="2147484926" r:id="rId14"/>
    <p:sldLayoutId id="2147484927" r:id="rId15"/>
    <p:sldLayoutId id="2147484928" r:id="rId16"/>
    <p:sldLayoutId id="2147484929" r:id="rId17"/>
    <p:sldLayoutId id="2147484930" r:id="rId18"/>
    <p:sldLayoutId id="2147484931" r:id="rId19"/>
    <p:sldLayoutId id="2147484932" r:id="rId20"/>
    <p:sldLayoutId id="2147484933" r:id="rId21"/>
    <p:sldLayoutId id="2147484934" r:id="rId22"/>
    <p:sldLayoutId id="2147484935" r:id="rId23"/>
    <p:sldLayoutId id="2147484936" r:id="rId24"/>
    <p:sldLayoutId id="2147484937" r:id="rId25"/>
    <p:sldLayoutId id="2147484938" r:id="rId26"/>
    <p:sldLayoutId id="2147484939" r:id="rId27"/>
    <p:sldLayoutId id="2147484940" r:id="rId28"/>
    <p:sldLayoutId id="2147484941" r:id="rId29"/>
    <p:sldLayoutId id="2147484942" r:id="rId30"/>
    <p:sldLayoutId id="2147484943" r:id="rId31"/>
    <p:sldLayoutId id="2147484944" r:id="rId32"/>
    <p:sldLayoutId id="2147484945" r:id="rId33"/>
    <p:sldLayoutId id="2147484946" r:id="rId34"/>
    <p:sldLayoutId id="2147484947" r:id="rId35"/>
    <p:sldLayoutId id="2147484948" r:id="rId36"/>
    <p:sldLayoutId id="2147484949" r:id="rId37"/>
    <p:sldLayoutId id="2147484950" r:id="rId38"/>
    <p:sldLayoutId id="2147484951" r:id="rId39"/>
    <p:sldLayoutId id="2147484952" r:id="rId40"/>
    <p:sldLayoutId id="2147484953" r:id="rId41"/>
    <p:sldLayoutId id="2147484955" r:id="rId42"/>
    <p:sldLayoutId id="2147484956" r:id="rId43"/>
    <p:sldLayoutId id="2147485128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Courier New" charset="0"/>
        <a:buChar char="o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7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8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dleaders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hyperlink" Target="mailto:bgroff@gradleaders.com" TargetMode="External"/><Relationship Id="rId4" Type="http://schemas.openxmlformats.org/officeDocument/2006/relationships/hyperlink" Target="mailto:aking@gradleader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0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E93AB-0487-034A-105A-B40569D20523}"/>
              </a:ext>
            </a:extLst>
          </p:cNvPr>
          <p:cNvSpPr txBox="1"/>
          <p:nvPr/>
        </p:nvSpPr>
        <p:spPr>
          <a:xfrm>
            <a:off x="479394" y="1070800"/>
            <a:ext cx="3939688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i="1" kern="12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Automating the tedious to make space for the magic</a:t>
            </a:r>
            <a:r>
              <a:rPr lang="en-US" sz="5000" kern="12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A850A51-D836-4335-B882-0043150CD834}"/>
              </a:ext>
            </a:extLst>
          </p:cNvPr>
          <p:cNvSpPr txBox="1"/>
          <p:nvPr/>
        </p:nvSpPr>
        <p:spPr>
          <a:xfrm>
            <a:off x="4898476" y="6045944"/>
            <a:ext cx="6097036" cy="37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b="1" i="1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GradLeaders®	www.gradleaders.com 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24677F-F3E0-47E3-9C83-907C32E59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09" y="3437313"/>
            <a:ext cx="5771602" cy="15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3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4A8912-813C-71C7-C0AD-A3412E1B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576" y="2298428"/>
            <a:ext cx="3822189" cy="18999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Use your network, ask for help. </a:t>
            </a:r>
            <a:br>
              <a:rPr lang="en-US" sz="40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40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If you don’t have a network, build one! </a:t>
            </a:r>
          </a:p>
        </p:txBody>
      </p:sp>
      <p:pic>
        <p:nvPicPr>
          <p:cNvPr id="11" name="Content Placeholder 10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7ACCCFC2-153D-09E3-B323-7D87DCDDB5E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t="113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8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4" y="903209"/>
            <a:ext cx="4083309" cy="82534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Resources to launch or scale your WBL program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8247330-09A7-4BDB-8EB5-AFD18338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94375-354E-F34C-943E-E1F4646F42A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Build your network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41ACB586-49E9-C6BB-56C8-DF29AF5BD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007755"/>
              </p:ext>
            </p:extLst>
          </p:nvPr>
        </p:nvGraphicFramePr>
        <p:xfrm>
          <a:off x="193675" y="1707391"/>
          <a:ext cx="4418964" cy="4062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D57ED58-C598-C03F-CFC1-75B3916FD2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8599" y="537428"/>
            <a:ext cx="5716265" cy="571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5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6" y="222876"/>
            <a:ext cx="4418174" cy="825340"/>
          </a:xfrm>
        </p:spPr>
        <p:txBody>
          <a:bodyPr>
            <a:normAutofit/>
          </a:bodyPr>
          <a:lstStyle/>
          <a:p>
            <a:r>
              <a:rPr lang="en-US" sz="2400" b="1" dirty="0"/>
              <a:t>Educator Challenges 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8247330-09A7-4BDB-8EB5-AFD18338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94375-354E-F34C-943E-E1F4646F42A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Educator and Employer Needs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EA0EF-3172-F573-B3CA-5E356B4F7CB6}"/>
              </a:ext>
            </a:extLst>
          </p:cNvPr>
          <p:cNvSpPr txBox="1"/>
          <p:nvPr/>
        </p:nvSpPr>
        <p:spPr>
          <a:xfrm>
            <a:off x="193674" y="729307"/>
            <a:ext cx="42445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Lacking corporate/industry needs and process insights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for customized WBL approval process and evaluation workflows to accommodate parents and multiple key stakeholders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Manual employer/industry partner management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Lack of robust, real-time reporting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Inefficient post graduation career pathway status reporting process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 student/alumni populations often equate to expensive solutions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One-size fits all tools “Don’t Fit!”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58494-8051-9872-5DCB-AE092A19EDA2}"/>
              </a:ext>
            </a:extLst>
          </p:cNvPr>
          <p:cNvSpPr txBox="1"/>
          <p:nvPr/>
        </p:nvSpPr>
        <p:spPr>
          <a:xfrm>
            <a:off x="6010656" y="259954"/>
            <a:ext cx="52482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Employer challenges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Unsure how to start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network/career education contacts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Unfamiliar with work-based learning policies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Misperceptions about employing minors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resources – no one “owns” the process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Managing the WBL experience – too many moving parts and manual processes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90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758" y="575310"/>
            <a:ext cx="3060798" cy="82534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Universal Tips 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8247330-09A7-4BDB-8EB5-AFD18338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94375-354E-F34C-943E-E1F4646F42A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To Keep In Mind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41ACB586-49E9-C6BB-56C8-DF29AF5BD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8902470"/>
              </p:ext>
            </p:extLst>
          </p:nvPr>
        </p:nvGraphicFramePr>
        <p:xfrm>
          <a:off x="193676" y="1428713"/>
          <a:ext cx="4418964" cy="4062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39EC9C8C-EBEF-C293-E247-9661D90D23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6066" y="0"/>
            <a:ext cx="6858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9E82FE-68F5-4A4D-7927-F81BFCA4FA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4798" y="5186797"/>
            <a:ext cx="749873" cy="749873"/>
          </a:xfrm>
          <a:prstGeom prst="rect">
            <a:avLst/>
          </a:prstGeom>
        </p:spPr>
      </p:pic>
      <p:pic>
        <p:nvPicPr>
          <p:cNvPr id="10" name="Graphic 9" descr="Magnifying glass outline">
            <a:extLst>
              <a:ext uri="{FF2B5EF4-FFF2-40B4-BE49-F238E27FC236}">
                <a16:creationId xmlns:a16="http://schemas.microsoft.com/office/drawing/2014/main" id="{8CAB0063-1F04-D67D-E9EA-9E8CC7F0F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36832" y="5365237"/>
            <a:ext cx="445803" cy="4458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BC6590-9D49-B809-D53D-9C1D69A0BEE9}"/>
              </a:ext>
            </a:extLst>
          </p:cNvPr>
          <p:cNvSpPr txBox="1"/>
          <p:nvPr/>
        </p:nvSpPr>
        <p:spPr>
          <a:xfrm>
            <a:off x="1658570" y="6003982"/>
            <a:ext cx="159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DETERMINE </a:t>
            </a:r>
          </a:p>
          <a:p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POPULATIONS</a:t>
            </a:r>
          </a:p>
        </p:txBody>
      </p:sp>
    </p:spTree>
    <p:extLst>
      <p:ext uri="{BB962C8B-B14F-4D97-AF65-F5344CB8AC3E}">
        <p14:creationId xmlns:p14="http://schemas.microsoft.com/office/powerpoint/2010/main" val="3485060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67F5D-946D-3BBF-640C-5EC63FA0C5D7}"/>
              </a:ext>
            </a:extLst>
          </p:cNvPr>
          <p:cNvSpPr txBox="1"/>
          <p:nvPr/>
        </p:nvSpPr>
        <p:spPr>
          <a:xfrm>
            <a:off x="2845546" y="3198870"/>
            <a:ext cx="6884895" cy="1496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Mission critical considerations when vetting platforms/partners </a:t>
            </a:r>
          </a:p>
        </p:txBody>
      </p:sp>
    </p:spTree>
    <p:extLst>
      <p:ext uri="{BB962C8B-B14F-4D97-AF65-F5344CB8AC3E}">
        <p14:creationId xmlns:p14="http://schemas.microsoft.com/office/powerpoint/2010/main" val="45434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1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60C3FD0-693C-E322-966F-39B2824E7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927" y="196511"/>
            <a:ext cx="6269905" cy="62699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FC52F1-C217-D793-7D73-9C91E4333FEF}"/>
              </a:ext>
            </a:extLst>
          </p:cNvPr>
          <p:cNvSpPr txBox="1"/>
          <p:nvPr/>
        </p:nvSpPr>
        <p:spPr>
          <a:xfrm>
            <a:off x="2170175" y="196511"/>
            <a:ext cx="2767584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region,  district, school, program and employer is unique.</a:t>
            </a:r>
          </a:p>
          <a:p>
            <a:endParaRPr lang="en-US" sz="20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states or districts are further along in their career readiness programming as are some employers in their K-12 talent programs. </a:t>
            </a:r>
          </a:p>
          <a:p>
            <a:endParaRPr lang="en-US" sz="20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It’s OK! Accept where you are and focus on where you need to go. </a:t>
            </a:r>
          </a:p>
          <a:p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A53906-DBE7-BD9C-BC7E-807621AAB38C}"/>
              </a:ext>
            </a:extLst>
          </p:cNvPr>
          <p:cNvSpPr txBox="1"/>
          <p:nvPr/>
        </p:nvSpPr>
        <p:spPr>
          <a:xfrm>
            <a:off x="564404" y="426720"/>
            <a:ext cx="738664" cy="61372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One  Size Does NOT Fit All </a:t>
            </a:r>
          </a:p>
        </p:txBody>
      </p:sp>
    </p:spTree>
    <p:extLst>
      <p:ext uri="{BB962C8B-B14F-4D97-AF65-F5344CB8AC3E}">
        <p14:creationId xmlns:p14="http://schemas.microsoft.com/office/powerpoint/2010/main" val="323620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EEE773-501E-FB1B-5956-416A1131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Automation drives efficiency</a:t>
            </a:r>
            <a:b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33CC99">
                    <a:lumMod val="50000"/>
                  </a:srgbClr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</a:br>
            <a:endParaRPr lang="en-US" sz="36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F3A808E-6C65-057C-1AD7-FA00EA5049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Work smarter, not harder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27472A-F34A-897B-D919-9C32705A61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3675" y="1828800"/>
            <a:ext cx="4418965" cy="50291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8800" i="0" dirty="0">
                <a:solidFill>
                  <a:schemeClr val="bg1"/>
                </a:solidFill>
              </a:rPr>
              <a:t>API or other data feeds from other systems – e.g. Aeries, Follet, Aspen, SCOIR, SCUTA, YouScience, ATS, LMS,  Microsoft Calendar sync, etc. 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8800" i="0" dirty="0">
                <a:solidFill>
                  <a:schemeClr val="bg1"/>
                </a:solidFill>
              </a:rPr>
              <a:t>A single platform to streamline labor-intensive, repetitive processes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8800" i="0" dirty="0">
                <a:solidFill>
                  <a:schemeClr val="bg1"/>
                </a:solidFill>
              </a:rPr>
              <a:t>Track all activity, communications, and data in one central location for all stakeholders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8800" i="0" dirty="0">
                <a:solidFill>
                  <a:schemeClr val="bg1"/>
                </a:solidFill>
              </a:rPr>
              <a:t>Event, appointment, and calendaring tools with automated attendance tracking and embedded video meeting technology</a:t>
            </a:r>
          </a:p>
          <a:p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rgbClr val="33CC99">
                  <a:lumMod val="50000"/>
                </a:srgbClr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  <a:p>
            <a:endParaRPr lang="en-US" dirty="0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A2DBF0-06FB-88D9-D230-22DF85926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457" y="404948"/>
            <a:ext cx="5734594" cy="57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55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CF112AC4-7285-DD01-A131-611A722EE0C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3277" b="3277"/>
          <a:stretch>
            <a:fillRect/>
          </a:stretch>
        </p:blipFill>
        <p:spPr>
          <a:xfrm>
            <a:off x="4852988" y="0"/>
            <a:ext cx="7339012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868AC3-A324-B447-E87C-B0B8D335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6" y="271643"/>
            <a:ext cx="4448654" cy="1057285"/>
          </a:xfrm>
        </p:spPr>
        <p:txBody>
          <a:bodyPr>
            <a:normAutofit fontScale="90000"/>
          </a:bodyPr>
          <a:lstStyle/>
          <a:p>
            <a:br>
              <a:rPr kumimoji="0" lang="id-ID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F15619-EC8D-845E-8CCF-3591DF9BEA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3675" y="1680426"/>
            <a:ext cx="4418965" cy="505358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chemeClr val="bg1"/>
                </a:solidFill>
              </a:rPr>
              <a:t>Portal for district/school administrators, students, alumni, and employers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chemeClr val="bg1"/>
                </a:solidFill>
              </a:rPr>
              <a:t>Mobile experience with optional SSO and calendar integration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chemeClr val="bg1"/>
                </a:solidFill>
              </a:rPr>
              <a:t>Scheduled report delivery for non-system using stakeholders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chemeClr val="bg1"/>
                </a:solidFill>
              </a:rPr>
              <a:t>Custom experience per unique population set served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chemeClr val="bg1"/>
                </a:solidFill>
              </a:rPr>
              <a:t>FERPA compliant and partner determines level of access for employers, students, alumni, etc.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chemeClr val="bg1"/>
                </a:solidFill>
              </a:rPr>
              <a:t>Communication preferences by user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ACA5D-8296-06ED-C850-0829B0092EEB}"/>
              </a:ext>
            </a:extLst>
          </p:cNvPr>
          <p:cNvSpPr txBox="1"/>
          <p:nvPr/>
        </p:nvSpPr>
        <p:spPr>
          <a:xfrm>
            <a:off x="438912" y="271643"/>
            <a:ext cx="3706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Serves all stakeholders</a:t>
            </a:r>
          </a:p>
        </p:txBody>
      </p:sp>
    </p:spTree>
    <p:extLst>
      <p:ext uri="{BB962C8B-B14F-4D97-AF65-F5344CB8AC3E}">
        <p14:creationId xmlns:p14="http://schemas.microsoft.com/office/powerpoint/2010/main" val="1014344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1A27BBFF-FA61-4EC4-A408-5E19CBEC7BD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3277" b="3277"/>
          <a:stretch>
            <a:fillRect/>
          </a:stretch>
        </p:blipFill>
        <p:spPr>
          <a:xfrm>
            <a:off x="4852988" y="38862"/>
            <a:ext cx="7339012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868AC3-A324-B447-E87C-B0B8D335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6" y="38862"/>
            <a:ext cx="4448654" cy="1883565"/>
          </a:xfrm>
        </p:spPr>
        <p:txBody>
          <a:bodyPr>
            <a:normAutofit/>
          </a:bodyPr>
          <a:lstStyle/>
          <a:p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Measures </a:t>
            </a:r>
            <a:r>
              <a:rPr lang="en-US" sz="3600" b="1" i="1" dirty="0">
                <a:latin typeface="Open Sans" charset="0"/>
                <a:ea typeface="Open Sans" charset="0"/>
                <a:cs typeface="Open Sans" charset="0"/>
              </a:rPr>
              <a:t>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utcomes in real-time</a:t>
            </a:r>
            <a:endParaRPr lang="en-US" sz="3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F15619-EC8D-845E-8CCF-3591DF9BEA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chemeClr val="bg1"/>
                </a:solidFill>
              </a:rPr>
              <a:t>Self-serve, mobile employer experience for representatives on-the-go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chemeClr val="bg1"/>
                </a:solidFill>
              </a:rPr>
              <a:t>Proprietary surveying and reporting tools for all profile data and system activity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chemeClr val="bg1"/>
                </a:solidFill>
              </a:rPr>
              <a:t>Additional Survey Monkey access for unlimited feedback loop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chemeClr val="bg1"/>
                </a:solidFill>
              </a:rPr>
              <a:t>Integrated texting messaging (SMS and MMS)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chemeClr val="bg1"/>
                </a:solidFill>
              </a:rPr>
              <a:t>Perkins post graduation reporting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45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474366-A5C5-1777-CFFB-8B079F26CA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52432" y="0"/>
            <a:ext cx="7339568" cy="6858000"/>
          </a:xfrm>
        </p:spPr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868AC3-A324-B447-E87C-B0B8D335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30" y="209550"/>
            <a:ext cx="4448654" cy="92268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Creates value</a:t>
            </a:r>
            <a:endParaRPr kumimoji="0" lang="id-ID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F15619-EC8D-845E-8CCF-3591DF9BEA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519" y="1521397"/>
            <a:ext cx="4418965" cy="454183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chemeClr val="bg1"/>
                </a:solidFill>
              </a:rPr>
              <a:t>Module/capability pricing model vs. user-based pricing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chemeClr val="bg1"/>
                </a:solidFill>
              </a:rPr>
              <a:t>Robust end-to-end system eliminates need for multiple platforms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chemeClr val="bg1"/>
                </a:solidFill>
              </a:rPr>
              <a:t>Ability to serve a district, a region, consortium or individual school with independent and cross entity capabilities and reporting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chemeClr val="bg1"/>
                </a:solidFill>
              </a:rPr>
              <a:t>FERPA compliancy and overall data security paramount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chemeClr val="bg1"/>
                </a:solidFill>
              </a:rPr>
              <a:t>Exceptional network performance and uptime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3AD313-18C7-B304-0422-96A3B7152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432" y="0"/>
            <a:ext cx="7339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7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FC2FE29-8839-CEF0-4020-EEEF7157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About Us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DC44A39-10AA-7FDA-7140-50E7D75FB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825625"/>
            <a:ext cx="4698366" cy="430346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GradLeaders is a Columbus, OH based software-as-a-service company. 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have served the Higher Education, K-12, Workforce Development, Professional Associations, Non-profit and employer sectors since the 1990’s.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Our north stars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Accessible and unparalleled customer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Private label, highly customizable and configurable solutions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Value creation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Data security and privacy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700" b="1" dirty="0">
              <a:latin typeface="+mn-lt"/>
              <a:ea typeface="+mn-ea"/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700" b="1" dirty="0">
              <a:latin typeface="+mn-lt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3F11ADA7-9DA0-3F4F-D002-52291FA34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483" b="1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68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33CF0D3F-99C3-187C-AC2E-9C33AA5C468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3277" b="3277"/>
          <a:stretch>
            <a:fillRect/>
          </a:stretch>
        </p:blipFill>
        <p:spPr>
          <a:xfrm>
            <a:off x="4852988" y="0"/>
            <a:ext cx="7339012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868AC3-A324-B447-E87C-B0B8D335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5" y="121920"/>
            <a:ext cx="4448654" cy="132501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Prioritizes support </a:t>
            </a:r>
            <a:endParaRPr kumimoji="0" lang="id-ID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F15619-EC8D-845E-8CCF-3591DF9BEA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3675" y="1446939"/>
            <a:ext cx="4418965" cy="454183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i="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chemeClr val="bg1"/>
                </a:solidFill>
              </a:rPr>
              <a:t>Dedicated customer relationship  manager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chemeClr val="bg1"/>
                </a:solidFill>
              </a:rPr>
              <a:t>Live chat M-F/8-5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chemeClr val="bg1"/>
                </a:solidFill>
              </a:rPr>
              <a:t>Guided walk throughs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chemeClr val="bg1"/>
                </a:solidFill>
              </a:rPr>
              <a:t>Knowledge base and support portal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chemeClr val="bg1"/>
                </a:solidFill>
              </a:rPr>
              <a:t>Monthly best practice webinars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chemeClr val="bg1"/>
                </a:solidFill>
              </a:rPr>
              <a:t>User forum events and collaboration opportunities </a:t>
            </a:r>
          </a:p>
          <a:p>
            <a:endParaRPr lang="en-US" sz="2200" i="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61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Icon&#10;&#10;Description automatically generated">
            <a:extLst>
              <a:ext uri="{FF2B5EF4-FFF2-40B4-BE49-F238E27FC236}">
                <a16:creationId xmlns:a16="http://schemas.microsoft.com/office/drawing/2014/main" id="{FB9AB991-B95D-9B07-4853-5B925D6610E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3277" b="3277"/>
          <a:stretch>
            <a:fillRect/>
          </a:stretch>
        </p:blipFill>
        <p:spPr>
          <a:xfrm>
            <a:off x="4852988" y="0"/>
            <a:ext cx="7339012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868AC3-A324-B447-E87C-B0B8D335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6" y="209550"/>
            <a:ext cx="4448654" cy="1276251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Consistent p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roduct &amp; service iteration</a:t>
            </a:r>
            <a:endParaRPr kumimoji="0" lang="id-ID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F15619-EC8D-845E-8CCF-3591DF9BEA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3986" y="1740853"/>
            <a:ext cx="4418965" cy="454183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chemeClr val="bg1"/>
                </a:solidFill>
              </a:rPr>
              <a:t>Agile development cycle with frequent product releases and service enhancements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chemeClr val="bg1"/>
                </a:solidFill>
              </a:rPr>
              <a:t>Customer product input regularly requested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chemeClr val="bg1"/>
                </a:solidFill>
              </a:rPr>
              <a:t>Monthly new feature webinars and email communications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chemeClr val="bg1"/>
                </a:solidFill>
              </a:rPr>
              <a:t>Custom development available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96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4C1591-CBE7-F2A2-F760-FDCD09BA0D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A375AA-9660-336B-21D8-2371DDBC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89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2851D2-ACB7-41F1-E2B8-53AF58D44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Open Discussion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868DB469-1854-B241-674A-AF3EEF1CB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928"/>
          <a:stretch/>
        </p:blipFill>
        <p:spPr>
          <a:xfrm>
            <a:off x="2258873" y="10"/>
            <a:ext cx="654523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CB0AD-305D-FA44-B8CF-27C4CF471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47" y="342482"/>
            <a:ext cx="5424754" cy="1473949"/>
          </a:xfrm>
        </p:spPr>
        <p:txBody>
          <a:bodyPr>
            <a:normAutofit/>
          </a:bodyPr>
          <a:lstStyle/>
          <a:p>
            <a:r>
              <a:rPr lang="en-US" sz="6600" b="1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100B6-0034-3541-BE70-FC52EC0F5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7" y="1693855"/>
            <a:ext cx="5445304" cy="42454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b="1" dirty="0"/>
              <a:t>For more information:</a:t>
            </a:r>
          </a:p>
          <a:p>
            <a:pPr marL="0" indent="0">
              <a:buNone/>
            </a:pPr>
            <a:r>
              <a:rPr lang="en-US" sz="3200" b="1" dirty="0"/>
              <a:t>Visit </a:t>
            </a:r>
            <a:r>
              <a:rPr lang="en-US" sz="3200" b="1" dirty="0">
                <a:hlinkClick r:id="rId3"/>
              </a:rPr>
              <a:t>www.gradleaders.com</a:t>
            </a: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Reach out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Amy King, </a:t>
            </a:r>
            <a:r>
              <a:rPr lang="en-US" sz="3200" b="1" dirty="0">
                <a:hlinkClick r:id="rId4"/>
              </a:rPr>
              <a:t>aking@gradleaders.com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r>
              <a:rPr lang="en-US" sz="3200" b="1" dirty="0"/>
              <a:t>740-815-1825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r>
              <a:rPr lang="en-US" sz="3200" b="1" dirty="0"/>
              <a:t>Ben Groff </a:t>
            </a:r>
            <a:r>
              <a:rPr lang="en-US" sz="3200" b="1" dirty="0">
                <a:hlinkClick r:id="rId5"/>
              </a:rPr>
              <a:t>bgroff@gradleaders.com</a:t>
            </a: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FE7DCDA-9C21-483C-9DC3-927E35766EF8}"/>
              </a:ext>
            </a:extLst>
          </p:cNvPr>
          <p:cNvSpPr txBox="1">
            <a:spLocks/>
          </p:cNvSpPr>
          <p:nvPr/>
        </p:nvSpPr>
        <p:spPr>
          <a:xfrm>
            <a:off x="11638189" y="6387203"/>
            <a:ext cx="553811" cy="3149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F11CB-9204-4FB2-A3B0-CBA2E0A1BC2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4CC0F6F-E6B6-CAC1-DAE1-CF7AA02309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l="4940" r="494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0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" y="0"/>
            <a:ext cx="4002460" cy="1313961"/>
          </a:xfrm>
        </p:spPr>
        <p:txBody>
          <a:bodyPr>
            <a:noAutofit/>
          </a:bodyPr>
          <a:lstStyle/>
          <a:p>
            <a:r>
              <a:rPr lang="en-US" sz="3200" b="1" dirty="0"/>
              <a:t>GradLeaders</a:t>
            </a:r>
            <a:br>
              <a:rPr lang="en-US" sz="3200" b="1" dirty="0"/>
            </a:br>
            <a:r>
              <a:rPr lang="en-US" sz="3200" b="1" dirty="0"/>
              <a:t>Career Center 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8247330-09A7-4BDB-8EB5-AFD18338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94375-354E-F34C-943E-E1F4646F42A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Educator, Student/Alumni and Employer Solution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1391F5-18CC-C7AC-7647-70673EE9278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94468" y="1313961"/>
            <a:ext cx="4002460" cy="5411936"/>
          </a:xfrm>
        </p:spPr>
        <p:txBody>
          <a:bodyPr>
            <a:normAutofit fontScale="47500" lnSpcReduction="20000"/>
          </a:bodyPr>
          <a:lstStyle/>
          <a:p>
            <a:endParaRPr lang="en-US" sz="1800" b="1" dirty="0"/>
          </a:p>
          <a:p>
            <a:r>
              <a:rPr lang="en-US" sz="4200" b="0" i="0" dirty="0">
                <a:solidFill>
                  <a:schemeClr val="bg1"/>
                </a:solidFill>
              </a:rPr>
              <a:t>End-to-end or supplemental careers and work-based learning program management platform. </a:t>
            </a:r>
          </a:p>
          <a:p>
            <a:endParaRPr lang="en-US" sz="3300" b="1" i="0" dirty="0">
              <a:solidFill>
                <a:schemeClr val="bg1"/>
              </a:solidFill>
            </a:endParaRP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0" i="0" dirty="0"/>
              <a:t>Student, Alumni, Administrator and Employer Directory 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0" i="0" dirty="0"/>
              <a:t>Automated communications – email, text, chat, direct messaging, surveys and evaluations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0" i="0" dirty="0"/>
              <a:t>WBL task and activity assignment and tracking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0" i="0" dirty="0"/>
              <a:t>Mobile access for students and alumni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0" i="0" dirty="0"/>
              <a:t>Customizable branding, configuration and access capabilities 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0" i="0" dirty="0"/>
              <a:t>Limited/customizable student data access 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b="0" i="0" dirty="0"/>
              <a:t>Robust, real-time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695D6-60F3-B486-5DC3-08130357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976" y="566740"/>
            <a:ext cx="6935775" cy="39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2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" y="671516"/>
            <a:ext cx="4002460" cy="188356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 Management </a:t>
            </a:r>
            <a:br>
              <a:rPr lang="en-US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System 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8247330-09A7-4BDB-8EB5-AFD18338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94375-354E-F34C-943E-E1F4646F42A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Employer Solution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9EC3CB-C310-3A24-0838-514CE1AB4C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5E005D-9EDA-33D4-94F8-A7E074A129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884" y="1576722"/>
            <a:ext cx="4003251" cy="5092302"/>
          </a:xfrm>
        </p:spPr>
        <p:txBody>
          <a:bodyPr>
            <a:normAutofit lnSpcReduction="10000"/>
          </a:bodyPr>
          <a:lstStyle/>
          <a:p>
            <a:r>
              <a:rPr lang="en-US" sz="2000" i="0" dirty="0">
                <a:solidFill>
                  <a:schemeClr val="bg1"/>
                </a:solidFill>
              </a:rPr>
              <a:t>End-to-end experiential learning program management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i="0" dirty="0"/>
              <a:t>Student, Alumni and Administrator Access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i="0" dirty="0"/>
              <a:t>Automated communications – email, text, chat, direct messaging, surveys and evaluations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i="0" dirty="0"/>
              <a:t>Job/work-based learning opportunity management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i="0" dirty="0"/>
              <a:t>Career Pathways task and activity management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i="0" dirty="0"/>
              <a:t>Mobile access for students and employers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i="0" dirty="0"/>
              <a:t>Robust, real-time reporting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i="0" dirty="0"/>
              <a:t>Customizable branding, configuration and access capabilities </a:t>
            </a:r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4FC66-CF41-6478-217C-769C86ACEE76}"/>
              </a:ext>
            </a:extLst>
          </p:cNvPr>
          <p:cNvSpPr txBox="1"/>
          <p:nvPr/>
        </p:nvSpPr>
        <p:spPr>
          <a:xfrm>
            <a:off x="7205472" y="2036064"/>
            <a:ext cx="149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client screenshot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044E2E-066A-6DC1-9275-A72F13A14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683" y="610457"/>
            <a:ext cx="6908068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4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2">
            <a:extLst>
              <a:ext uri="{FF2B5EF4-FFF2-40B4-BE49-F238E27FC236}">
                <a16:creationId xmlns:a16="http://schemas.microsoft.com/office/drawing/2014/main" id="{28B1E054-0381-4143-9F12-778971DFDF7B}"/>
              </a:ext>
            </a:extLst>
          </p:cNvPr>
          <p:cNvSpPr txBox="1">
            <a:spLocks/>
          </p:cNvSpPr>
          <p:nvPr/>
        </p:nvSpPr>
        <p:spPr>
          <a:xfrm>
            <a:off x="11638189" y="6352472"/>
            <a:ext cx="553811" cy="3149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F11CB-9204-4FB2-A3B0-CBA2E0A1BC2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itle 2">
            <a:extLst>
              <a:ext uri="{FF2B5EF4-FFF2-40B4-BE49-F238E27FC236}">
                <a16:creationId xmlns:a16="http://schemas.microsoft.com/office/drawing/2014/main" id="{3E8F8944-AE34-4678-B47D-F76E38AD9AA7}"/>
              </a:ext>
            </a:extLst>
          </p:cNvPr>
          <p:cNvSpPr txBox="1">
            <a:spLocks/>
          </p:cNvSpPr>
          <p:nvPr/>
        </p:nvSpPr>
        <p:spPr>
          <a:xfrm>
            <a:off x="300944" y="365125"/>
            <a:ext cx="11303681" cy="1004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4289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4289F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175D19C-DEED-45ED-87FD-33E0F201248F}"/>
              </a:ext>
            </a:extLst>
          </p:cNvPr>
          <p:cNvSpPr/>
          <p:nvPr/>
        </p:nvSpPr>
        <p:spPr>
          <a:xfrm>
            <a:off x="10918599" y="4060394"/>
            <a:ext cx="231774" cy="231836"/>
          </a:xfrm>
          <a:prstGeom prst="ellipse">
            <a:avLst/>
          </a:prstGeom>
          <a:solidFill>
            <a:schemeClr val="bg2">
              <a:alpha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Lato 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E5E458-E661-DDF4-E033-CF37A3E33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20" y="365125"/>
            <a:ext cx="11031905" cy="53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1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" y="209550"/>
            <a:ext cx="4418174" cy="1387112"/>
          </a:xfrm>
        </p:spPr>
        <p:txBody>
          <a:bodyPr>
            <a:noAutofit/>
          </a:bodyPr>
          <a:lstStyle/>
          <a:p>
            <a:r>
              <a:rPr lang="en-US" sz="2800" b="1" dirty="0"/>
              <a:t>Different roles | Shared Purpose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5C72D6-CC10-4514-AA66-1AAEB6AD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94375-354E-F34C-943E-E1F4646F42A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Common Mission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92884" y="1596662"/>
            <a:ext cx="4418965" cy="454183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Help students become career ready through career exploration, education and exposure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Provide real-world work-based learning experiences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Build a robust and scalable local talent pipeline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Strengthen education and industry partnerships through regular collaboration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08958C-87D5-0868-33B2-40918ED0C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529" y="470090"/>
            <a:ext cx="5857650" cy="58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8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62091" y="1329673"/>
            <a:ext cx="529716" cy="439865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61600" y="1123527"/>
            <a:ext cx="315302" cy="425265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900188" y="1123527"/>
            <a:ext cx="8201998" cy="404488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49565" y="4262409"/>
            <a:ext cx="2155298" cy="128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2901" y="2524951"/>
            <a:ext cx="1731305" cy="1938653"/>
          </a:xfrm>
        </p:spPr>
        <p:txBody>
          <a:bodyPr>
            <a:noAutofit/>
          </a:bodyPr>
          <a:lstStyle/>
          <a:p>
            <a:pPr algn="ctr" defTabSz="418338"/>
            <a: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Robust. Configurable.</a:t>
            </a:r>
            <a:b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Scalable.</a:t>
            </a:r>
            <a:b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647" u="sng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Your System</a:t>
            </a:r>
            <a: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. </a:t>
            </a:r>
            <a:r>
              <a:rPr lang="en-US" sz="1647" u="sng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Your Processes</a:t>
            </a:r>
            <a: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. </a:t>
            </a:r>
            <a:b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b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824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Created in Partnership </a:t>
            </a:r>
            <a:br>
              <a:rPr lang="en-US" sz="824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824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with Career Centers </a:t>
            </a:r>
            <a:br>
              <a:rPr lang="en-US" sz="824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824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Over the Past 30+ Years</a:t>
            </a:r>
            <a:endParaRPr lang="en-US" sz="3600" dirty="0"/>
          </a:p>
        </p:txBody>
      </p:sp>
      <p:pic>
        <p:nvPicPr>
          <p:cNvPr id="2" name="Picture 1" descr="A black and white logo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433" y="1606237"/>
            <a:ext cx="1212241" cy="836447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89C638B-4ECB-494C-9FD5-D2C4481D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970" y="4535649"/>
            <a:ext cx="256793" cy="150753"/>
          </a:xfrm>
        </p:spPr>
        <p:txBody>
          <a:bodyPr/>
          <a:lstStyle/>
          <a:p>
            <a:pPr defTabSz="418338">
              <a:spcAft>
                <a:spcPts val="450"/>
              </a:spcAft>
              <a:defRPr/>
            </a:pPr>
            <a:fld id="{44E94375-354E-F34C-943E-E1F4646F42AF}" type="slidenum">
              <a:rPr lang="en-US" sz="458" kern="1200">
                <a:solidFill>
                  <a:srgbClr val="000000">
                    <a:tint val="75000"/>
                  </a:srgbClr>
                </a:solidFill>
                <a:latin typeface="Open Sans" charset="0"/>
                <a:ea typeface="Open Sans" charset="0"/>
                <a:cs typeface="Open Sans" charset="0"/>
              </a:rPr>
              <a:pPr defTabSz="418338">
                <a:spcAft>
                  <a:spcPts val="450"/>
                </a:spcAft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8E874-45C4-0218-0215-0B9104096A30}"/>
              </a:ext>
            </a:extLst>
          </p:cNvPr>
          <p:cNvSpPr txBox="1"/>
          <p:nvPr/>
        </p:nvSpPr>
        <p:spPr>
          <a:xfrm>
            <a:off x="1979028" y="1233313"/>
            <a:ext cx="8123158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en-US" sz="27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“A deficit of 6.5 million skilled workers is projected over the next decade in the U.S.”</a:t>
            </a:r>
          </a:p>
          <a:p>
            <a:pPr defTabSz="685800">
              <a:spcAft>
                <a:spcPts val="600"/>
              </a:spcAft>
            </a:pPr>
            <a:r>
              <a:rPr lang="en-US" sz="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Source: Korn Ferry (2018) Future of Work: The Global Talent Crunch </a:t>
            </a:r>
          </a:p>
          <a:p>
            <a:pPr defTabSz="685800">
              <a:spcAft>
                <a:spcPts val="600"/>
              </a:spcAft>
            </a:pPr>
            <a:endParaRPr lang="en-US" sz="1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defTabSz="685800">
              <a:spcAft>
                <a:spcPts val="600"/>
              </a:spcAft>
            </a:pPr>
            <a:r>
              <a:rPr lang="en-US" b="1" i="0" dirty="0">
                <a:solidFill>
                  <a:schemeClr val="tx2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good news is that high school students and graduates, are a robust pipeline to address the talent gaps. </a:t>
            </a:r>
          </a:p>
          <a:p>
            <a:pPr defTabSz="685800">
              <a:spcAft>
                <a:spcPts val="600"/>
              </a:spcAft>
            </a:pPr>
            <a:endParaRPr lang="en-US" b="1" dirty="0">
              <a:solidFill>
                <a:schemeClr val="tx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defTabSz="685800"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Further, an awakening is underway, likely accelerated by the COVID-19 pandemic, that college is NOT the only viable career pathway. Stackable credentials, certifications, apprenticeships, direct to work, delayed post-secondary education, the military, are all in the mix. </a:t>
            </a:r>
          </a:p>
          <a:p>
            <a:pPr defTabSz="685800">
              <a:spcAft>
                <a:spcPts val="600"/>
              </a:spcAft>
            </a:pP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85800">
              <a:spcAft>
                <a:spcPts val="600"/>
              </a:spcAft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85800">
              <a:spcAft>
                <a:spcPts val="600"/>
              </a:spcAft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85800">
              <a:spcAft>
                <a:spcPts val="600"/>
              </a:spcAft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6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62091" y="1329673"/>
            <a:ext cx="529716" cy="439865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61600" y="1123527"/>
            <a:ext cx="315302" cy="425265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900188" y="1123527"/>
            <a:ext cx="8201998" cy="404488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49565" y="4262409"/>
            <a:ext cx="2155298" cy="128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2901" y="2524951"/>
            <a:ext cx="1731305" cy="1938653"/>
          </a:xfrm>
        </p:spPr>
        <p:txBody>
          <a:bodyPr>
            <a:noAutofit/>
          </a:bodyPr>
          <a:lstStyle/>
          <a:p>
            <a:pPr algn="ctr" defTabSz="418338"/>
            <a: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Robust. Configurable.</a:t>
            </a:r>
            <a:b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Scalable.</a:t>
            </a:r>
            <a:b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647" u="sng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Your System</a:t>
            </a:r>
            <a: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. </a:t>
            </a:r>
            <a:r>
              <a:rPr lang="en-US" sz="1647" u="sng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Your Processes</a:t>
            </a:r>
            <a: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. </a:t>
            </a:r>
            <a:b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br>
              <a:rPr lang="en-US" sz="1647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824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Created in Partnership </a:t>
            </a:r>
            <a:br>
              <a:rPr lang="en-US" sz="824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824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with Career Centers </a:t>
            </a:r>
            <a:br>
              <a:rPr lang="en-US" sz="824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824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Over the Past 30+ Years</a:t>
            </a:r>
            <a:endParaRPr lang="en-US" sz="3600" dirty="0"/>
          </a:p>
        </p:txBody>
      </p:sp>
      <p:pic>
        <p:nvPicPr>
          <p:cNvPr id="2" name="Picture 1" descr="A black and white logo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433" y="1606237"/>
            <a:ext cx="1212241" cy="836447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89C638B-4ECB-494C-9FD5-D2C4481D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970" y="4535649"/>
            <a:ext cx="256793" cy="150753"/>
          </a:xfrm>
        </p:spPr>
        <p:txBody>
          <a:bodyPr/>
          <a:lstStyle/>
          <a:p>
            <a:pPr defTabSz="418338">
              <a:spcAft>
                <a:spcPts val="450"/>
              </a:spcAft>
              <a:defRPr/>
            </a:pPr>
            <a:fld id="{44E94375-354E-F34C-943E-E1F4646F42AF}" type="slidenum">
              <a:rPr lang="en-US" sz="458" kern="1200">
                <a:solidFill>
                  <a:srgbClr val="000000">
                    <a:tint val="75000"/>
                  </a:srgbClr>
                </a:solidFill>
                <a:latin typeface="Open Sans" charset="0"/>
                <a:ea typeface="Open Sans" charset="0"/>
                <a:cs typeface="Open Sans" charset="0"/>
              </a:rPr>
              <a:pPr defTabSz="418338">
                <a:spcAft>
                  <a:spcPts val="450"/>
                </a:spcAft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8E874-45C4-0218-0215-0B9104096A30}"/>
              </a:ext>
            </a:extLst>
          </p:cNvPr>
          <p:cNvSpPr txBox="1"/>
          <p:nvPr/>
        </p:nvSpPr>
        <p:spPr>
          <a:xfrm>
            <a:off x="2115098" y="1379874"/>
            <a:ext cx="812315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But for adolescents, the gravity of choosing a pathway often is heavy so early exploration and exposure are ESSENTIAL. Each require the participation of local industry and dedicated career educators. </a:t>
            </a:r>
          </a:p>
          <a:p>
            <a:pPr defTabSz="685800">
              <a:spcAft>
                <a:spcPts val="600"/>
              </a:spcAft>
            </a:pPr>
            <a:endParaRPr lang="en-US" sz="2800" b="1" i="0" dirty="0">
              <a:solidFill>
                <a:schemeClr val="tx2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defTabSz="685800">
              <a:spcAft>
                <a:spcPts val="600"/>
              </a:spcAft>
            </a:pPr>
            <a:r>
              <a:rPr lang="en-US" sz="2800" b="1" i="0" dirty="0">
                <a:solidFill>
                  <a:schemeClr val="tx2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“89% of employers are more likely to hire high school graduates if the students learned more real-world skills” </a:t>
            </a:r>
          </a:p>
          <a:p>
            <a:pPr defTabSz="685800">
              <a:spcAft>
                <a:spcPts val="600"/>
              </a:spcAft>
            </a:pPr>
            <a:r>
              <a:rPr lang="en-US" sz="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Source: 2021 Future of Learning Research Survey</a:t>
            </a:r>
          </a:p>
          <a:p>
            <a:pPr defTabSz="685800">
              <a:spcAft>
                <a:spcPts val="600"/>
              </a:spcAft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4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03022" y="4827688"/>
            <a:ext cx="2873075" cy="170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61566" y="2511606"/>
            <a:ext cx="2307880" cy="2584281"/>
          </a:xfrm>
        </p:spPr>
        <p:txBody>
          <a:bodyPr>
            <a:noAutofit/>
          </a:bodyPr>
          <a:lstStyle/>
          <a:p>
            <a:pPr algn="ctr" defTabSz="557784"/>
            <a:r>
              <a:rPr lang="en-US" sz="2196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Robust. Configurable.</a:t>
            </a:r>
            <a:br>
              <a:rPr lang="en-US" sz="2196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2196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Scalable.</a:t>
            </a:r>
            <a:br>
              <a:rPr lang="en-US" sz="2196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2196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196" u="sng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Your System</a:t>
            </a:r>
            <a:r>
              <a:rPr lang="en-US" sz="2196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. </a:t>
            </a:r>
            <a:r>
              <a:rPr lang="en-US" sz="2196" u="sng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Your Processes</a:t>
            </a:r>
            <a:r>
              <a:rPr lang="en-US" sz="2196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. </a:t>
            </a:r>
            <a:br>
              <a:rPr lang="en-US" sz="2196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br>
              <a:rPr lang="en-US" sz="2196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1098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Created in Partnership </a:t>
            </a:r>
            <a:br>
              <a:rPr lang="en-US" sz="1098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1098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with Career Centers </a:t>
            </a:r>
            <a:br>
              <a:rPr lang="en-US" sz="1098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1098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Over the Past 30+ Years</a:t>
            </a:r>
            <a:endParaRPr lang="en-US" sz="3600" dirty="0"/>
          </a:p>
        </p:txBody>
      </p:sp>
      <p:pic>
        <p:nvPicPr>
          <p:cNvPr id="2" name="Picture 1" descr="A black and white logo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529" y="1286934"/>
            <a:ext cx="1615953" cy="1115008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89C638B-4ECB-494C-9FD5-D2C4481D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23" y="5191925"/>
            <a:ext cx="342313" cy="200958"/>
          </a:xfrm>
        </p:spPr>
        <p:txBody>
          <a:bodyPr/>
          <a:lstStyle/>
          <a:p>
            <a:pPr defTabSz="557784">
              <a:spcAft>
                <a:spcPts val="600"/>
              </a:spcAft>
              <a:defRPr/>
            </a:pPr>
            <a:fld id="{44E94375-354E-F34C-943E-E1F4646F42AF}" type="slidenum">
              <a:rPr lang="en-US" sz="610" kern="1200">
                <a:solidFill>
                  <a:srgbClr val="000000">
                    <a:tint val="75000"/>
                  </a:srgbClr>
                </a:solidFill>
                <a:latin typeface="Open Sans" charset="0"/>
                <a:ea typeface="Open Sans" charset="0"/>
                <a:cs typeface="Open Sans" charset="0"/>
              </a:rPr>
              <a:pPr defTabSz="557784">
                <a:spcAft>
                  <a:spcPts val="600"/>
                </a:spcAft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C35B3CC6-3335-EDE3-6E3B-6420D8E96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884" y="918266"/>
            <a:ext cx="4921744" cy="49217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38E874-45C4-0218-0215-0B9104096A30}"/>
              </a:ext>
            </a:extLst>
          </p:cNvPr>
          <p:cNvSpPr txBox="1"/>
          <p:nvPr/>
        </p:nvSpPr>
        <p:spPr>
          <a:xfrm>
            <a:off x="1068775" y="918266"/>
            <a:ext cx="304707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“See it to be it</a:t>
            </a:r>
            <a:r>
              <a:rPr lang="en-US" sz="36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”</a:t>
            </a:r>
          </a:p>
          <a:p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to say, challenging to manage and measure </a:t>
            </a:r>
          </a:p>
        </p:txBody>
      </p:sp>
    </p:spTree>
    <p:extLst>
      <p:ext uri="{BB962C8B-B14F-4D97-AF65-F5344CB8AC3E}">
        <p14:creationId xmlns:p14="http://schemas.microsoft.com/office/powerpoint/2010/main" val="1576950064"/>
      </p:ext>
    </p:extLst>
  </p:cSld>
  <p:clrMapOvr>
    <a:masterClrMapping/>
  </p:clrMapOvr>
</p:sld>
</file>

<file path=ppt/theme/theme1.xml><?xml version="1.0" encoding="utf-8"?>
<a:theme xmlns:a="http://schemas.openxmlformats.org/drawingml/2006/main" name="GradLeaders User Conference">
  <a:themeElements>
    <a:clrScheme name="Custom 2">
      <a:dk1>
        <a:srgbClr val="000000"/>
      </a:dk1>
      <a:lt1>
        <a:srgbClr val="FFFFFF"/>
      </a:lt1>
      <a:dk2>
        <a:srgbClr val="14289F"/>
      </a:dk2>
      <a:lt2>
        <a:srgbClr val="C6D1D6"/>
      </a:lt2>
      <a:accent1>
        <a:srgbClr val="696969"/>
      </a:accent1>
      <a:accent2>
        <a:srgbClr val="33CC99"/>
      </a:accent2>
      <a:accent3>
        <a:srgbClr val="3398CF"/>
      </a:accent3>
      <a:accent4>
        <a:srgbClr val="B82044"/>
      </a:accent4>
      <a:accent5>
        <a:srgbClr val="FF9300"/>
      </a:accent5>
      <a:accent6>
        <a:srgbClr val="FFE191"/>
      </a:accent6>
      <a:hlink>
        <a:srgbClr val="2A84C3"/>
      </a:hlink>
      <a:folHlink>
        <a:srgbClr val="A817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Office Theme">
  <a:themeElements>
    <a:clrScheme name="Custom 2">
      <a:dk1>
        <a:srgbClr val="000000"/>
      </a:dk1>
      <a:lt1>
        <a:srgbClr val="FFFFFF"/>
      </a:lt1>
      <a:dk2>
        <a:srgbClr val="14289F"/>
      </a:dk2>
      <a:lt2>
        <a:srgbClr val="C6D1D6"/>
      </a:lt2>
      <a:accent1>
        <a:srgbClr val="696969"/>
      </a:accent1>
      <a:accent2>
        <a:srgbClr val="33CC99"/>
      </a:accent2>
      <a:accent3>
        <a:srgbClr val="3398CF"/>
      </a:accent3>
      <a:accent4>
        <a:srgbClr val="B82044"/>
      </a:accent4>
      <a:accent5>
        <a:srgbClr val="FF9300"/>
      </a:accent5>
      <a:accent6>
        <a:srgbClr val="FFE191"/>
      </a:accent6>
      <a:hlink>
        <a:srgbClr val="2A84C3"/>
      </a:hlink>
      <a:folHlink>
        <a:srgbClr val="A817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Custom Design">
  <a:themeElements>
    <a:clrScheme name="Custom 2">
      <a:dk1>
        <a:srgbClr val="000000"/>
      </a:dk1>
      <a:lt1>
        <a:srgbClr val="FFFFFF"/>
      </a:lt1>
      <a:dk2>
        <a:srgbClr val="14289F"/>
      </a:dk2>
      <a:lt2>
        <a:srgbClr val="C6D1D6"/>
      </a:lt2>
      <a:accent1>
        <a:srgbClr val="696969"/>
      </a:accent1>
      <a:accent2>
        <a:srgbClr val="33CC99"/>
      </a:accent2>
      <a:accent3>
        <a:srgbClr val="3398CF"/>
      </a:accent3>
      <a:accent4>
        <a:srgbClr val="B82044"/>
      </a:accent4>
      <a:accent5>
        <a:srgbClr val="FF9300"/>
      </a:accent5>
      <a:accent6>
        <a:srgbClr val="FFE191"/>
      </a:accent6>
      <a:hlink>
        <a:srgbClr val="2A84C3"/>
      </a:hlink>
      <a:folHlink>
        <a:srgbClr val="A817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Custom Design">
  <a:themeElements>
    <a:clrScheme name="Custom 1">
      <a:dk1>
        <a:srgbClr val="000000"/>
      </a:dk1>
      <a:lt1>
        <a:srgbClr val="FFFFFF"/>
      </a:lt1>
      <a:dk2>
        <a:srgbClr val="14289F"/>
      </a:dk2>
      <a:lt2>
        <a:srgbClr val="C6D1D6"/>
      </a:lt2>
      <a:accent1>
        <a:srgbClr val="32CB98"/>
      </a:accent1>
      <a:accent2>
        <a:srgbClr val="2B85C4"/>
      </a:accent2>
      <a:accent3>
        <a:srgbClr val="A81734"/>
      </a:accent3>
      <a:accent4>
        <a:srgbClr val="7C7C7C"/>
      </a:accent4>
      <a:accent5>
        <a:srgbClr val="FFD478"/>
      </a:accent5>
      <a:accent6>
        <a:srgbClr val="FF9300"/>
      </a:accent6>
      <a:hlink>
        <a:srgbClr val="2A84C3"/>
      </a:hlink>
      <a:folHlink>
        <a:srgbClr val="A817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8_Custom Design">
  <a:themeElements>
    <a:clrScheme name="Custom 2">
      <a:dk1>
        <a:srgbClr val="000000"/>
      </a:dk1>
      <a:lt1>
        <a:srgbClr val="FFFFFF"/>
      </a:lt1>
      <a:dk2>
        <a:srgbClr val="14289F"/>
      </a:dk2>
      <a:lt2>
        <a:srgbClr val="C6D1D6"/>
      </a:lt2>
      <a:accent1>
        <a:srgbClr val="696969"/>
      </a:accent1>
      <a:accent2>
        <a:srgbClr val="33CC99"/>
      </a:accent2>
      <a:accent3>
        <a:srgbClr val="3398CF"/>
      </a:accent3>
      <a:accent4>
        <a:srgbClr val="B82044"/>
      </a:accent4>
      <a:accent5>
        <a:srgbClr val="FF9300"/>
      </a:accent5>
      <a:accent6>
        <a:srgbClr val="FFE191"/>
      </a:accent6>
      <a:hlink>
        <a:srgbClr val="2A84C3"/>
      </a:hlink>
      <a:folHlink>
        <a:srgbClr val="A817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4289F"/>
      </a:dk2>
      <a:lt2>
        <a:srgbClr val="C6D1D6"/>
      </a:lt2>
      <a:accent1>
        <a:srgbClr val="696969"/>
      </a:accent1>
      <a:accent2>
        <a:srgbClr val="33CC99"/>
      </a:accent2>
      <a:accent3>
        <a:srgbClr val="3398CF"/>
      </a:accent3>
      <a:accent4>
        <a:srgbClr val="B82044"/>
      </a:accent4>
      <a:accent5>
        <a:srgbClr val="FF9300"/>
      </a:accent5>
      <a:accent6>
        <a:srgbClr val="FFE191"/>
      </a:accent6>
      <a:hlink>
        <a:srgbClr val="2A84C3"/>
      </a:hlink>
      <a:folHlink>
        <a:srgbClr val="A817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0_Custom Design">
  <a:themeElements>
    <a:clrScheme name="Custom 2">
      <a:dk1>
        <a:srgbClr val="000000"/>
      </a:dk1>
      <a:lt1>
        <a:srgbClr val="FFFFFF"/>
      </a:lt1>
      <a:dk2>
        <a:srgbClr val="14289F"/>
      </a:dk2>
      <a:lt2>
        <a:srgbClr val="C6D1D6"/>
      </a:lt2>
      <a:accent1>
        <a:srgbClr val="696969"/>
      </a:accent1>
      <a:accent2>
        <a:srgbClr val="33CC99"/>
      </a:accent2>
      <a:accent3>
        <a:srgbClr val="3398CF"/>
      </a:accent3>
      <a:accent4>
        <a:srgbClr val="B82044"/>
      </a:accent4>
      <a:accent5>
        <a:srgbClr val="FF9300"/>
      </a:accent5>
      <a:accent6>
        <a:srgbClr val="FFE191"/>
      </a:accent6>
      <a:hlink>
        <a:srgbClr val="2A84C3"/>
      </a:hlink>
      <a:folHlink>
        <a:srgbClr val="A817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1_Custom Design">
  <a:themeElements>
    <a:clrScheme name="Custom 2">
      <a:dk1>
        <a:srgbClr val="000000"/>
      </a:dk1>
      <a:lt1>
        <a:srgbClr val="FFFFFF"/>
      </a:lt1>
      <a:dk2>
        <a:srgbClr val="14289F"/>
      </a:dk2>
      <a:lt2>
        <a:srgbClr val="C6D1D6"/>
      </a:lt2>
      <a:accent1>
        <a:srgbClr val="696969"/>
      </a:accent1>
      <a:accent2>
        <a:srgbClr val="33CC99"/>
      </a:accent2>
      <a:accent3>
        <a:srgbClr val="3398CF"/>
      </a:accent3>
      <a:accent4>
        <a:srgbClr val="B82044"/>
      </a:accent4>
      <a:accent5>
        <a:srgbClr val="FF9300"/>
      </a:accent5>
      <a:accent6>
        <a:srgbClr val="FFE191"/>
      </a:accent6>
      <a:hlink>
        <a:srgbClr val="2A84C3"/>
      </a:hlink>
      <a:folHlink>
        <a:srgbClr val="A817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14289F"/>
      </a:dk2>
      <a:lt2>
        <a:srgbClr val="C6D1D6"/>
      </a:lt2>
      <a:accent1>
        <a:srgbClr val="696969"/>
      </a:accent1>
      <a:accent2>
        <a:srgbClr val="33CC99"/>
      </a:accent2>
      <a:accent3>
        <a:srgbClr val="3398CF"/>
      </a:accent3>
      <a:accent4>
        <a:srgbClr val="B82044"/>
      </a:accent4>
      <a:accent5>
        <a:srgbClr val="FF9300"/>
      </a:accent5>
      <a:accent6>
        <a:srgbClr val="FFE191"/>
      </a:accent6>
      <a:hlink>
        <a:srgbClr val="2A84C3"/>
      </a:hlink>
      <a:folHlink>
        <a:srgbClr val="A817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">
  <a:themeElements>
    <a:clrScheme name="Custom 2">
      <a:dk1>
        <a:srgbClr val="000000"/>
      </a:dk1>
      <a:lt1>
        <a:srgbClr val="FFFFFF"/>
      </a:lt1>
      <a:dk2>
        <a:srgbClr val="14289F"/>
      </a:dk2>
      <a:lt2>
        <a:srgbClr val="C6D1D6"/>
      </a:lt2>
      <a:accent1>
        <a:srgbClr val="696969"/>
      </a:accent1>
      <a:accent2>
        <a:srgbClr val="33CC99"/>
      </a:accent2>
      <a:accent3>
        <a:srgbClr val="3398CF"/>
      </a:accent3>
      <a:accent4>
        <a:srgbClr val="B82044"/>
      </a:accent4>
      <a:accent5>
        <a:srgbClr val="FF9300"/>
      </a:accent5>
      <a:accent6>
        <a:srgbClr val="FFE191"/>
      </a:accent6>
      <a:hlink>
        <a:srgbClr val="2A84C3"/>
      </a:hlink>
      <a:folHlink>
        <a:srgbClr val="A817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Custom 2">
      <a:dk1>
        <a:srgbClr val="000000"/>
      </a:dk1>
      <a:lt1>
        <a:srgbClr val="FFFFFF"/>
      </a:lt1>
      <a:dk2>
        <a:srgbClr val="14289F"/>
      </a:dk2>
      <a:lt2>
        <a:srgbClr val="C6D1D6"/>
      </a:lt2>
      <a:accent1>
        <a:srgbClr val="696969"/>
      </a:accent1>
      <a:accent2>
        <a:srgbClr val="33CC99"/>
      </a:accent2>
      <a:accent3>
        <a:srgbClr val="3398CF"/>
      </a:accent3>
      <a:accent4>
        <a:srgbClr val="B82044"/>
      </a:accent4>
      <a:accent5>
        <a:srgbClr val="FF9300"/>
      </a:accent5>
      <a:accent6>
        <a:srgbClr val="FFE191"/>
      </a:accent6>
      <a:hlink>
        <a:srgbClr val="2A84C3"/>
      </a:hlink>
      <a:folHlink>
        <a:srgbClr val="A817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Custom 2">
      <a:dk1>
        <a:srgbClr val="000000"/>
      </a:dk1>
      <a:lt1>
        <a:srgbClr val="FFFFFF"/>
      </a:lt1>
      <a:dk2>
        <a:srgbClr val="14289F"/>
      </a:dk2>
      <a:lt2>
        <a:srgbClr val="C6D1D6"/>
      </a:lt2>
      <a:accent1>
        <a:srgbClr val="696969"/>
      </a:accent1>
      <a:accent2>
        <a:srgbClr val="33CC99"/>
      </a:accent2>
      <a:accent3>
        <a:srgbClr val="3398CF"/>
      </a:accent3>
      <a:accent4>
        <a:srgbClr val="B82044"/>
      </a:accent4>
      <a:accent5>
        <a:srgbClr val="FF9300"/>
      </a:accent5>
      <a:accent6>
        <a:srgbClr val="FFE191"/>
      </a:accent6>
      <a:hlink>
        <a:srgbClr val="2A84C3"/>
      </a:hlink>
      <a:folHlink>
        <a:srgbClr val="A817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Custom 2">
      <a:dk1>
        <a:srgbClr val="000000"/>
      </a:dk1>
      <a:lt1>
        <a:srgbClr val="FFFFFF"/>
      </a:lt1>
      <a:dk2>
        <a:srgbClr val="14289F"/>
      </a:dk2>
      <a:lt2>
        <a:srgbClr val="C6D1D6"/>
      </a:lt2>
      <a:accent1>
        <a:srgbClr val="696969"/>
      </a:accent1>
      <a:accent2>
        <a:srgbClr val="33CC99"/>
      </a:accent2>
      <a:accent3>
        <a:srgbClr val="3398CF"/>
      </a:accent3>
      <a:accent4>
        <a:srgbClr val="B82044"/>
      </a:accent4>
      <a:accent5>
        <a:srgbClr val="FF9300"/>
      </a:accent5>
      <a:accent6>
        <a:srgbClr val="FFE191"/>
      </a:accent6>
      <a:hlink>
        <a:srgbClr val="2A84C3"/>
      </a:hlink>
      <a:folHlink>
        <a:srgbClr val="A817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ustom Design">
  <a:themeElements>
    <a:clrScheme name="Custom 2">
      <a:dk1>
        <a:srgbClr val="000000"/>
      </a:dk1>
      <a:lt1>
        <a:srgbClr val="FFFFFF"/>
      </a:lt1>
      <a:dk2>
        <a:srgbClr val="14289F"/>
      </a:dk2>
      <a:lt2>
        <a:srgbClr val="C6D1D6"/>
      </a:lt2>
      <a:accent1>
        <a:srgbClr val="696969"/>
      </a:accent1>
      <a:accent2>
        <a:srgbClr val="33CC99"/>
      </a:accent2>
      <a:accent3>
        <a:srgbClr val="3398CF"/>
      </a:accent3>
      <a:accent4>
        <a:srgbClr val="B82044"/>
      </a:accent4>
      <a:accent5>
        <a:srgbClr val="FF9300"/>
      </a:accent5>
      <a:accent6>
        <a:srgbClr val="FFE191"/>
      </a:accent6>
      <a:hlink>
        <a:srgbClr val="2A84C3"/>
      </a:hlink>
      <a:folHlink>
        <a:srgbClr val="A817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ustom Design">
  <a:themeElements>
    <a:clrScheme name="Custom 2">
      <a:dk1>
        <a:srgbClr val="000000"/>
      </a:dk1>
      <a:lt1>
        <a:srgbClr val="FFFFFF"/>
      </a:lt1>
      <a:dk2>
        <a:srgbClr val="14289F"/>
      </a:dk2>
      <a:lt2>
        <a:srgbClr val="C6D1D6"/>
      </a:lt2>
      <a:accent1>
        <a:srgbClr val="696969"/>
      </a:accent1>
      <a:accent2>
        <a:srgbClr val="33CC99"/>
      </a:accent2>
      <a:accent3>
        <a:srgbClr val="3398CF"/>
      </a:accent3>
      <a:accent4>
        <a:srgbClr val="B82044"/>
      </a:accent4>
      <a:accent5>
        <a:srgbClr val="FF9300"/>
      </a:accent5>
      <a:accent6>
        <a:srgbClr val="FFE191"/>
      </a:accent6>
      <a:hlink>
        <a:srgbClr val="2A84C3"/>
      </a:hlink>
      <a:folHlink>
        <a:srgbClr val="A817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Custom Design">
  <a:themeElements>
    <a:clrScheme name="Custom 2">
      <a:dk1>
        <a:srgbClr val="000000"/>
      </a:dk1>
      <a:lt1>
        <a:srgbClr val="FFFFFF"/>
      </a:lt1>
      <a:dk2>
        <a:srgbClr val="14289F"/>
      </a:dk2>
      <a:lt2>
        <a:srgbClr val="C6D1D6"/>
      </a:lt2>
      <a:accent1>
        <a:srgbClr val="696969"/>
      </a:accent1>
      <a:accent2>
        <a:srgbClr val="33CC99"/>
      </a:accent2>
      <a:accent3>
        <a:srgbClr val="3398CF"/>
      </a:accent3>
      <a:accent4>
        <a:srgbClr val="B82044"/>
      </a:accent4>
      <a:accent5>
        <a:srgbClr val="FF9300"/>
      </a:accent5>
      <a:accent6>
        <a:srgbClr val="FFE191"/>
      </a:accent6>
      <a:hlink>
        <a:srgbClr val="2A84C3"/>
      </a:hlink>
      <a:folHlink>
        <a:srgbClr val="A817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B914B1FE74FB44AF4B89AB87D061B1" ma:contentTypeVersion="15" ma:contentTypeDescription="Create a new document." ma:contentTypeScope="" ma:versionID="aa4c79e01da77dad3b6e562bdbde4eca">
  <xsd:schema xmlns:xsd="http://www.w3.org/2001/XMLSchema" xmlns:xs="http://www.w3.org/2001/XMLSchema" xmlns:p="http://schemas.microsoft.com/office/2006/metadata/properties" xmlns:ns2="c49e9035-5580-4cc1-a1ee-c26f7f3728aa" xmlns:ns3="21baa5e4-2bb2-46d6-a006-1df1ce99732c" targetNamespace="http://schemas.microsoft.com/office/2006/metadata/properties" ma:root="true" ma:fieldsID="24d9d9bc673e91e4dc65afa98ec2e43d" ns2:_="" ns3:_="">
    <xsd:import namespace="c49e9035-5580-4cc1-a1ee-c26f7f3728aa"/>
    <xsd:import namespace="21baa5e4-2bb2-46d6-a006-1df1ce99732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e9035-5580-4cc1-a1ee-c26f7f3728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aa5e4-2bb2-46d6-a006-1df1ce997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2F2BB2-8CB9-445D-887A-B60C337F1FB6}">
  <ds:schemaRefs>
    <ds:schemaRef ds:uri="http://purl.org/dc/elements/1.1/"/>
    <ds:schemaRef ds:uri="http://schemas.microsoft.com/office/2006/metadata/properties"/>
    <ds:schemaRef ds:uri="21baa5e4-2bb2-46d6-a006-1df1ce99732c"/>
    <ds:schemaRef ds:uri="http://purl.org/dc/dcmitype/"/>
    <ds:schemaRef ds:uri="http://schemas.microsoft.com/office/2006/documentManagement/types"/>
    <ds:schemaRef ds:uri="http://www.w3.org/XML/1998/namespace"/>
    <ds:schemaRef ds:uri="c49e9035-5580-4cc1-a1ee-c26f7f3728aa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03A3926-B2B1-4EDD-8580-CC455B03E5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55A347-5BE5-404E-BF8D-1BE52A0135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e9035-5580-4cc1-a1ee-c26f7f3728aa"/>
    <ds:schemaRef ds:uri="21baa5e4-2bb2-46d6-a006-1df1ce9973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1204</Words>
  <Application>Microsoft Office PowerPoint</Application>
  <PresentationFormat>Widescreen</PresentationFormat>
  <Paragraphs>187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24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Gotham Medium</vt:lpstr>
      <vt:lpstr>Helvetica</vt:lpstr>
      <vt:lpstr>Lato Light</vt:lpstr>
      <vt:lpstr>LucidaGrande</vt:lpstr>
      <vt:lpstr>Open Sans</vt:lpstr>
      <vt:lpstr>Open Sans ExtraBold</vt:lpstr>
      <vt:lpstr>Open Sans Light</vt:lpstr>
      <vt:lpstr>Open Sans Semibold</vt:lpstr>
      <vt:lpstr>Wingdings</vt:lpstr>
      <vt:lpstr>GradLeaders User Conference</vt:lpstr>
      <vt:lpstr>Custom Design</vt:lpstr>
      <vt:lpstr>Master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4_Office Theme</vt:lpstr>
      <vt:lpstr>7_Custom Design</vt:lpstr>
      <vt:lpstr>9_Custom Design</vt:lpstr>
      <vt:lpstr>8_Custom Design</vt:lpstr>
      <vt:lpstr>Office Theme</vt:lpstr>
      <vt:lpstr>10_Custom Design</vt:lpstr>
      <vt:lpstr>11_Custom Design</vt:lpstr>
      <vt:lpstr>PowerPoint Presentation</vt:lpstr>
      <vt:lpstr>About Us</vt:lpstr>
      <vt:lpstr>GradLeaders Career Center </vt:lpstr>
      <vt:lpstr>Intern Management  System   </vt:lpstr>
      <vt:lpstr>PowerPoint Presentation</vt:lpstr>
      <vt:lpstr>Different roles | Shared Purpose </vt:lpstr>
      <vt:lpstr>Robust. Configurable. Scalable.  Your System. Your Processes.   Created in Partnership  with Career Centers  Over the Past 30+ Years</vt:lpstr>
      <vt:lpstr>Robust. Configurable. Scalable.  Your System. Your Processes.   Created in Partnership  with Career Centers  Over the Past 30+ Years</vt:lpstr>
      <vt:lpstr>Robust. Configurable. Scalable.  Your System. Your Processes.   Created in Partnership  with Career Centers  Over the Past 30+ Years</vt:lpstr>
      <vt:lpstr>Use your network, ask for help.  If you don’t have a network, build one! </vt:lpstr>
      <vt:lpstr>Resources to launch or scale your WBL program </vt:lpstr>
      <vt:lpstr>Educator Challenges   </vt:lpstr>
      <vt:lpstr>Universal Tips   </vt:lpstr>
      <vt:lpstr>PowerPoint Presentation</vt:lpstr>
      <vt:lpstr>PowerPoint Presentation</vt:lpstr>
      <vt:lpstr> Automation drives efficiency </vt:lpstr>
      <vt:lpstr> </vt:lpstr>
      <vt:lpstr>Measures outcomes in real-time</vt:lpstr>
      <vt:lpstr>Creates value</vt:lpstr>
      <vt:lpstr>Prioritizes support </vt:lpstr>
      <vt:lpstr>Consistent product &amp; service iteration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Greater Washington Partnership</dc:title>
  <dc:creator>Ryan Pratt</dc:creator>
  <cp:lastModifiedBy>David Hoy</cp:lastModifiedBy>
  <cp:revision>48</cp:revision>
  <dcterms:created xsi:type="dcterms:W3CDTF">2019-08-07T16:34:51Z</dcterms:created>
  <dcterms:modified xsi:type="dcterms:W3CDTF">2023-04-19T16:24:18Z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0x01010018B914B1FE74FB44AF4B89AB87D061B1</vt:lpwstr>
  </property>
</Properties>
</file>