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13" r:id="rId5"/>
    <p:sldId id="315" r:id="rId6"/>
    <p:sldId id="316" r:id="rId7"/>
    <p:sldId id="314" r:id="rId8"/>
    <p:sldId id="306" r:id="rId9"/>
    <p:sldId id="307" r:id="rId10"/>
    <p:sldId id="311" r:id="rId11"/>
    <p:sldId id="309" r:id="rId12"/>
    <p:sldId id="259" r:id="rId13"/>
    <p:sldId id="318" r:id="rId14"/>
    <p:sldId id="310" r:id="rId15"/>
    <p:sldId id="261" r:id="rId16"/>
    <p:sldId id="262" r:id="rId17"/>
    <p:sldId id="263" r:id="rId18"/>
    <p:sldId id="264" r:id="rId19"/>
    <p:sldId id="265" r:id="rId20"/>
    <p:sldId id="266" r:id="rId21"/>
    <p:sldId id="317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764" autoAdjust="0"/>
  </p:normalViewPr>
  <p:slideViewPr>
    <p:cSldViewPr snapToGrid="0">
      <p:cViewPr varScale="1">
        <p:scale>
          <a:sx n="91" d="100"/>
          <a:sy n="91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187" y="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50435A-4397-4DD8-8181-59D76FF481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855B0-B6CA-4439-ADAE-10A6C4CBB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3F9D8-A914-4FF5-B8F9-3381A30073E3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04FBF-F886-4443-96B7-8A0C81336E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1A229-6A94-4232-A107-E1DCB184F5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98075-E82B-4DC8-AF34-A96E49ECC9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64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13D51-7F69-4EDF-AEC2-81A37D54846F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B2446-B71A-4D6A-991A-E1C344265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2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 descr="Sparkles Top">
            <a:extLst>
              <a:ext uri="{FF2B5EF4-FFF2-40B4-BE49-F238E27FC236}">
                <a16:creationId xmlns:a16="http://schemas.microsoft.com/office/drawing/2014/main" id="{FADBDF25-4BF4-448D-9A5E-B27B5E2EA4B6}"/>
              </a:ext>
            </a:extLst>
          </p:cNvPr>
          <p:cNvGrpSpPr/>
          <p:nvPr userDrawn="1"/>
        </p:nvGrpSpPr>
        <p:grpSpPr>
          <a:xfrm>
            <a:off x="43745" y="-55205"/>
            <a:ext cx="12117660" cy="2534216"/>
            <a:chOff x="43745" y="-55205"/>
            <a:chExt cx="12117660" cy="2534216"/>
          </a:xfrm>
        </p:grpSpPr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EF05C796-DE33-420C-A4E3-3AC4FEAB4B41}"/>
                </a:ext>
              </a:extLst>
            </p:cNvPr>
            <p:cNvSpPr/>
            <p:nvPr/>
          </p:nvSpPr>
          <p:spPr>
            <a:xfrm>
              <a:off x="809223" y="660629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7C0FAB46-A656-4B3B-84FA-49D733D74FE4}"/>
                </a:ext>
              </a:extLst>
            </p:cNvPr>
            <p:cNvSpPr/>
            <p:nvPr/>
          </p:nvSpPr>
          <p:spPr>
            <a:xfrm>
              <a:off x="1125914" y="33319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C5F2879F-F82D-47EB-856D-C4C5FB20388D}"/>
                </a:ext>
              </a:extLst>
            </p:cNvPr>
            <p:cNvSpPr/>
            <p:nvPr/>
          </p:nvSpPr>
          <p:spPr>
            <a:xfrm>
              <a:off x="1678364" y="886186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1F873CC8-9005-4435-BD33-FB093CB79AF7}"/>
                </a:ext>
              </a:extLst>
            </p:cNvPr>
            <p:cNvSpPr/>
            <p:nvPr/>
          </p:nvSpPr>
          <p:spPr>
            <a:xfrm>
              <a:off x="1215567" y="1142985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63EE8241-DD08-415B-80FD-640ACC35898C}"/>
                </a:ext>
              </a:extLst>
            </p:cNvPr>
            <p:cNvSpPr/>
            <p:nvPr/>
          </p:nvSpPr>
          <p:spPr>
            <a:xfrm>
              <a:off x="2233749" y="309992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1A879781-3F72-4CB0-B7CA-EBDA58964BEB}"/>
                </a:ext>
              </a:extLst>
            </p:cNvPr>
            <p:cNvSpPr/>
            <p:nvPr/>
          </p:nvSpPr>
          <p:spPr>
            <a:xfrm>
              <a:off x="1513348" y="187658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15F8D3-5B7E-4881-9C3F-38D19FA31C96}"/>
                </a:ext>
              </a:extLst>
            </p:cNvPr>
            <p:cNvSpPr/>
            <p:nvPr/>
          </p:nvSpPr>
          <p:spPr>
            <a:xfrm>
              <a:off x="1870075" y="51117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48376D4-E1AE-4BB4-97A4-A68BD21161B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038715" y="664767"/>
              <a:ext cx="184939" cy="184939"/>
              <a:chOff x="5994457" y="3309752"/>
              <a:chExt cx="2933700" cy="2933700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4D99C49-30FB-4EA9-AED5-7177E70EF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AC57021-105C-4E27-B73A-9719F91F34B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7E9EDAF9-CB67-4026-93ED-59AF7B23A54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97250" y="429683"/>
              <a:ext cx="184939" cy="184939"/>
              <a:chOff x="5994457" y="3309752"/>
              <a:chExt cx="2933700" cy="29337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F6DB0D48-B5E3-430D-87C8-D9047CCEF2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7C03BA51-7DCE-45FD-9C26-2E869BF35B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D7034AC5-9DAD-4376-B195-324CC3D8DA0F}"/>
                </a:ext>
              </a:extLst>
            </p:cNvPr>
            <p:cNvSpPr/>
            <p:nvPr/>
          </p:nvSpPr>
          <p:spPr>
            <a:xfrm>
              <a:off x="49998" y="37264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6425ED02-D6CF-4A6B-BBD3-12FF1F9A83EB}"/>
                </a:ext>
              </a:extLst>
            </p:cNvPr>
            <p:cNvSpPr/>
            <p:nvPr/>
          </p:nvSpPr>
          <p:spPr>
            <a:xfrm>
              <a:off x="4183142" y="381022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13B152A7-8D62-4E3A-B9FD-F12B18D03EE3}"/>
                </a:ext>
              </a:extLst>
            </p:cNvPr>
            <p:cNvSpPr/>
            <p:nvPr/>
          </p:nvSpPr>
          <p:spPr>
            <a:xfrm>
              <a:off x="3283557" y="479357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2C1DF3AE-2F65-413C-9AC6-4B723AE6CE74}"/>
                </a:ext>
              </a:extLst>
            </p:cNvPr>
            <p:cNvSpPr/>
            <p:nvPr/>
          </p:nvSpPr>
          <p:spPr>
            <a:xfrm>
              <a:off x="2837658" y="1565732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6370136-999D-4963-AE10-7BDCFE7124A0}"/>
                </a:ext>
              </a:extLst>
            </p:cNvPr>
            <p:cNvSpPr/>
            <p:nvPr/>
          </p:nvSpPr>
          <p:spPr>
            <a:xfrm>
              <a:off x="3770388" y="37264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D274B46E-EDFC-427E-A436-FF46C06FAB11}"/>
                </a:ext>
              </a:extLst>
            </p:cNvPr>
            <p:cNvSpPr/>
            <p:nvPr/>
          </p:nvSpPr>
          <p:spPr>
            <a:xfrm>
              <a:off x="5413908" y="166881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074BB639-C5FE-4AEB-873F-74B6190E1181}"/>
                </a:ext>
              </a:extLst>
            </p:cNvPr>
            <p:cNvSpPr/>
            <p:nvPr/>
          </p:nvSpPr>
          <p:spPr>
            <a:xfrm>
              <a:off x="3841382" y="1017229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BEEA40ED-ACFC-4EF8-8B08-75930D2983D7}"/>
                </a:ext>
              </a:extLst>
            </p:cNvPr>
            <p:cNvSpPr/>
            <p:nvPr/>
          </p:nvSpPr>
          <p:spPr>
            <a:xfrm>
              <a:off x="5965135" y="1011115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F84F6C6C-EA75-4AA1-8490-6388758DBD8D}"/>
                </a:ext>
              </a:extLst>
            </p:cNvPr>
            <p:cNvSpPr/>
            <p:nvPr/>
          </p:nvSpPr>
          <p:spPr>
            <a:xfrm>
              <a:off x="4712286" y="1433856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3CC77271-F664-466A-AE28-7724935272F6}"/>
                </a:ext>
              </a:extLst>
            </p:cNvPr>
            <p:cNvSpPr/>
            <p:nvPr/>
          </p:nvSpPr>
          <p:spPr>
            <a:xfrm>
              <a:off x="6280721" y="28594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56880D64-6F66-419D-9522-984EFB6AB5DD}"/>
                </a:ext>
              </a:extLst>
            </p:cNvPr>
            <p:cNvSpPr/>
            <p:nvPr/>
          </p:nvSpPr>
          <p:spPr>
            <a:xfrm>
              <a:off x="7330529" y="455309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Circle: Hollow 32">
              <a:extLst>
                <a:ext uri="{FF2B5EF4-FFF2-40B4-BE49-F238E27FC236}">
                  <a16:creationId xmlns:a16="http://schemas.microsoft.com/office/drawing/2014/main" id="{B37F30C4-2FA0-439F-A39F-F1288608C36F}"/>
                </a:ext>
              </a:extLst>
            </p:cNvPr>
            <p:cNvSpPr/>
            <p:nvPr/>
          </p:nvSpPr>
          <p:spPr>
            <a:xfrm>
              <a:off x="7826733" y="37264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8F61C938-2A23-4E25-9E74-C88804E5847B}"/>
                </a:ext>
              </a:extLst>
            </p:cNvPr>
            <p:cNvSpPr/>
            <p:nvPr/>
          </p:nvSpPr>
          <p:spPr>
            <a:xfrm>
              <a:off x="4403894" y="73247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90590B3-DD94-434A-B3A0-E0E210D8B779}"/>
                </a:ext>
              </a:extLst>
            </p:cNvPr>
            <p:cNvSpPr/>
            <p:nvPr/>
          </p:nvSpPr>
          <p:spPr>
            <a:xfrm>
              <a:off x="4846163" y="39746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EF02C580-C49D-499F-9728-CF29BB951E17}"/>
                </a:ext>
              </a:extLst>
            </p:cNvPr>
            <p:cNvSpPr/>
            <p:nvPr/>
          </p:nvSpPr>
          <p:spPr>
            <a:xfrm>
              <a:off x="8617098" y="1035703"/>
              <a:ext cx="677141" cy="677141"/>
            </a:xfrm>
            <a:prstGeom prst="donut">
              <a:avLst>
                <a:gd name="adj" fmla="val 30113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718FDC0D-C2F2-4693-915B-656A77750076}"/>
                </a:ext>
              </a:extLst>
            </p:cNvPr>
            <p:cNvSpPr/>
            <p:nvPr/>
          </p:nvSpPr>
          <p:spPr>
            <a:xfrm>
              <a:off x="10838049" y="331418"/>
              <a:ext cx="817385" cy="817385"/>
            </a:xfrm>
            <a:prstGeom prst="donut">
              <a:avLst>
                <a:gd name="adj" fmla="val 3689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Circle: Hollow 37">
              <a:extLst>
                <a:ext uri="{FF2B5EF4-FFF2-40B4-BE49-F238E27FC236}">
                  <a16:creationId xmlns:a16="http://schemas.microsoft.com/office/drawing/2014/main" id="{9C834023-6F4D-47CE-A5ED-134B01DDA1A3}"/>
                </a:ext>
              </a:extLst>
            </p:cNvPr>
            <p:cNvSpPr/>
            <p:nvPr/>
          </p:nvSpPr>
          <p:spPr>
            <a:xfrm>
              <a:off x="7844878" y="897901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Circle: Hollow 38">
              <a:extLst>
                <a:ext uri="{FF2B5EF4-FFF2-40B4-BE49-F238E27FC236}">
                  <a16:creationId xmlns:a16="http://schemas.microsoft.com/office/drawing/2014/main" id="{DD989AEB-986C-4BAB-86C0-00D382387854}"/>
                </a:ext>
              </a:extLst>
            </p:cNvPr>
            <p:cNvSpPr/>
            <p:nvPr/>
          </p:nvSpPr>
          <p:spPr>
            <a:xfrm>
              <a:off x="9381615" y="520894"/>
              <a:ext cx="1369058" cy="1369058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Circle: Hollow 39">
              <a:extLst>
                <a:ext uri="{FF2B5EF4-FFF2-40B4-BE49-F238E27FC236}">
                  <a16:creationId xmlns:a16="http://schemas.microsoft.com/office/drawing/2014/main" id="{D2962FE6-3836-4FA0-AF39-CB4E477013CA}"/>
                </a:ext>
              </a:extLst>
            </p:cNvPr>
            <p:cNvSpPr/>
            <p:nvPr/>
          </p:nvSpPr>
          <p:spPr>
            <a:xfrm>
              <a:off x="10385764" y="37264"/>
              <a:ext cx="496406" cy="49640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Circle: Hollow 40">
              <a:extLst>
                <a:ext uri="{FF2B5EF4-FFF2-40B4-BE49-F238E27FC236}">
                  <a16:creationId xmlns:a16="http://schemas.microsoft.com/office/drawing/2014/main" id="{71C8E769-CBEB-47FC-B99D-15AEAF7ABE79}"/>
                </a:ext>
              </a:extLst>
            </p:cNvPr>
            <p:cNvSpPr/>
            <p:nvPr/>
          </p:nvSpPr>
          <p:spPr>
            <a:xfrm>
              <a:off x="7482440" y="787944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Circle: Hollow 41">
              <a:extLst>
                <a:ext uri="{FF2B5EF4-FFF2-40B4-BE49-F238E27FC236}">
                  <a16:creationId xmlns:a16="http://schemas.microsoft.com/office/drawing/2014/main" id="{5B3C5945-6067-49CA-8FF5-8771C25020C8}"/>
                </a:ext>
              </a:extLst>
            </p:cNvPr>
            <p:cNvSpPr/>
            <p:nvPr/>
          </p:nvSpPr>
          <p:spPr>
            <a:xfrm>
              <a:off x="8339397" y="19837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Circle: Hollow 42">
              <a:extLst>
                <a:ext uri="{FF2B5EF4-FFF2-40B4-BE49-F238E27FC236}">
                  <a16:creationId xmlns:a16="http://schemas.microsoft.com/office/drawing/2014/main" id="{EC0DB818-6795-41D2-B392-FE8FF42CA452}"/>
                </a:ext>
              </a:extLst>
            </p:cNvPr>
            <p:cNvSpPr/>
            <p:nvPr/>
          </p:nvSpPr>
          <p:spPr>
            <a:xfrm>
              <a:off x="10633967" y="635675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EE9A5A-3CCD-411B-8DE7-E096B5E6BB73}"/>
                </a:ext>
              </a:extLst>
            </p:cNvPr>
            <p:cNvSpPr/>
            <p:nvPr/>
          </p:nvSpPr>
          <p:spPr>
            <a:xfrm>
              <a:off x="3702945" y="1034552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EB68643-6061-43B5-9344-4828753C964D}"/>
                </a:ext>
              </a:extLst>
            </p:cNvPr>
            <p:cNvSpPr/>
            <p:nvPr/>
          </p:nvSpPr>
          <p:spPr>
            <a:xfrm>
              <a:off x="5731508" y="787944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43F5081-4827-4D6B-AC0D-4C3F835898B8}"/>
                </a:ext>
              </a:extLst>
            </p:cNvPr>
            <p:cNvSpPr/>
            <p:nvPr/>
          </p:nvSpPr>
          <p:spPr>
            <a:xfrm>
              <a:off x="7080910" y="464566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F691C1A-D5AA-4E19-B945-FB736745A6DE}"/>
                </a:ext>
              </a:extLst>
            </p:cNvPr>
            <p:cNvSpPr/>
            <p:nvPr/>
          </p:nvSpPr>
          <p:spPr>
            <a:xfrm>
              <a:off x="9243586" y="9961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407DCB5-751B-4310-97C6-7313A2A822B2}"/>
                </a:ext>
              </a:extLst>
            </p:cNvPr>
            <p:cNvSpPr/>
            <p:nvPr/>
          </p:nvSpPr>
          <p:spPr>
            <a:xfrm>
              <a:off x="11005711" y="16688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284A5C-6F07-4501-93D3-C0E5F312396F}"/>
                </a:ext>
              </a:extLst>
            </p:cNvPr>
            <p:cNvSpPr/>
            <p:nvPr/>
          </p:nvSpPr>
          <p:spPr>
            <a:xfrm>
              <a:off x="12030153" y="73761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C48CEC6-631E-49A3-B8B0-DB8E057AD578}"/>
                </a:ext>
              </a:extLst>
            </p:cNvPr>
            <p:cNvSpPr/>
            <p:nvPr/>
          </p:nvSpPr>
          <p:spPr>
            <a:xfrm>
              <a:off x="11599010" y="101309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725119C3-AEC1-4D0D-8537-FEF044F75673}"/>
                </a:ext>
              </a:extLst>
            </p:cNvPr>
            <p:cNvSpPr/>
            <p:nvPr/>
          </p:nvSpPr>
          <p:spPr>
            <a:xfrm>
              <a:off x="11622146" y="159879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A9954CA9-0A31-425F-A8A7-5ED65EF10DA4}"/>
                </a:ext>
              </a:extLst>
            </p:cNvPr>
            <p:cNvSpPr/>
            <p:nvPr/>
          </p:nvSpPr>
          <p:spPr>
            <a:xfrm>
              <a:off x="9989354" y="122309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F6534ADC-01AE-451B-BD6E-A200FB9AE8AE}"/>
                </a:ext>
              </a:extLst>
            </p:cNvPr>
            <p:cNvSpPr/>
            <p:nvPr/>
          </p:nvSpPr>
          <p:spPr>
            <a:xfrm>
              <a:off x="10765179" y="1798455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4" name="Group 53" descr="Glow Light">
              <a:extLst>
                <a:ext uri="{FF2B5EF4-FFF2-40B4-BE49-F238E27FC236}">
                  <a16:creationId xmlns:a16="http://schemas.microsoft.com/office/drawing/2014/main" id="{CCE97EAF-039D-4154-8305-F82020191176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808279" y="95391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27AA6B74-B6C2-42A0-86F9-E0C898AD49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22A3517-57F1-4D35-84E8-BF50AEAE6BDD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" name="Group 54" descr="Glow Light">
              <a:extLst>
                <a:ext uri="{FF2B5EF4-FFF2-40B4-BE49-F238E27FC236}">
                  <a16:creationId xmlns:a16="http://schemas.microsoft.com/office/drawing/2014/main" id="{3DD14723-22FA-4A94-BD38-DA2E95BDD757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998830" y="467500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56ADB8C-D957-4448-AFD3-0D67F19D70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C42FFA55-9DB8-4217-81ED-3A85E54381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" name="Group 55" descr="Glow Light">
              <a:extLst>
                <a:ext uri="{FF2B5EF4-FFF2-40B4-BE49-F238E27FC236}">
                  <a16:creationId xmlns:a16="http://schemas.microsoft.com/office/drawing/2014/main" id="{445B1F88-321F-43D7-BE05-7FCF13BEA836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4389929" y="980865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A4D3AECC-3EEA-4A57-9165-844E100832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0552E74-E4C1-4E45-8452-67840C9E11B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56" descr="Glow Light">
              <a:extLst>
                <a:ext uri="{FF2B5EF4-FFF2-40B4-BE49-F238E27FC236}">
                  <a16:creationId xmlns:a16="http://schemas.microsoft.com/office/drawing/2014/main" id="{DD4E4271-A326-4312-836A-9E104E609B96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5180568" y="62211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A6FF4AC7-F46E-48C9-B942-B229A0DE29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94C69F0-C27A-4F9A-9E4F-0B7C1ED823D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8" name="Group 57" descr="Glow Light">
              <a:extLst>
                <a:ext uri="{FF2B5EF4-FFF2-40B4-BE49-F238E27FC236}">
                  <a16:creationId xmlns:a16="http://schemas.microsoft.com/office/drawing/2014/main" id="{AF2B58ED-192E-4BB8-895D-E81A6AA1EE75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603546" y="62377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3CE4CFD4-61F6-4890-9D1B-6D14ECBBB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76FE4F2-C023-4763-9C68-FF0B454E3D2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9" name="Group 58" descr="Glow Light">
              <a:extLst>
                <a:ext uri="{FF2B5EF4-FFF2-40B4-BE49-F238E27FC236}">
                  <a16:creationId xmlns:a16="http://schemas.microsoft.com/office/drawing/2014/main" id="{CC7FBFB5-2B2A-4819-991E-F9E694668F50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8308409" y="490883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6D9E730-C7E6-4E8A-8239-4AF19CA27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8EE4F7E4-1014-412B-AA48-86EBE8E72F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0" name="Group 59" descr="Glow Light">
              <a:extLst>
                <a:ext uri="{FF2B5EF4-FFF2-40B4-BE49-F238E27FC236}">
                  <a16:creationId xmlns:a16="http://schemas.microsoft.com/office/drawing/2014/main" id="{61446C26-0231-4F5B-B22A-33F037F0A3A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639018" y="331227"/>
              <a:ext cx="184939" cy="184939"/>
              <a:chOff x="5994457" y="3309752"/>
              <a:chExt cx="2933700" cy="29337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48776B9-4ADE-4610-BCA7-616E4CC766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FA0AFC5-C797-4E9A-BA52-8485802F6AB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1" name="Group 60" descr="Glow Light">
              <a:extLst>
                <a:ext uri="{FF2B5EF4-FFF2-40B4-BE49-F238E27FC236}">
                  <a16:creationId xmlns:a16="http://schemas.microsoft.com/office/drawing/2014/main" id="{51515052-2354-4F31-8E77-59ED420E7A88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991429" y="16107"/>
              <a:ext cx="184939" cy="184939"/>
              <a:chOff x="5994457" y="3309752"/>
              <a:chExt cx="2933700" cy="29337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26B0A78-BFDF-4F4F-AF6B-ADA47E57D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0AB04C1-D88C-4666-846F-EDD24B4810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61" descr="Glow Light">
              <a:extLst>
                <a:ext uri="{FF2B5EF4-FFF2-40B4-BE49-F238E27FC236}">
                  <a16:creationId xmlns:a16="http://schemas.microsoft.com/office/drawing/2014/main" id="{6354D5DC-FAD4-408C-B3FE-57CDD23290D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0315183" y="453725"/>
              <a:ext cx="184939" cy="184939"/>
              <a:chOff x="5994457" y="3309752"/>
              <a:chExt cx="2933700" cy="29337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1E7C208-1BFE-4BD8-8907-230AD636D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743EC78-E64F-42FF-AAB9-46063EAA85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3" name="Group 62" descr="Glow Light">
              <a:extLst>
                <a:ext uri="{FF2B5EF4-FFF2-40B4-BE49-F238E27FC236}">
                  <a16:creationId xmlns:a16="http://schemas.microsoft.com/office/drawing/2014/main" id="{2E20D849-69CC-4E2E-AA54-282D415F101E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381151" y="512111"/>
              <a:ext cx="184939" cy="184939"/>
              <a:chOff x="5994457" y="3309752"/>
              <a:chExt cx="2933700" cy="29337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BBC06CB-B1DD-451D-AF64-49754B8C6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14D1D9C-D35B-4C27-BDF9-76577111721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4" name="Group 63" descr="Glow Light">
              <a:extLst>
                <a:ext uri="{FF2B5EF4-FFF2-40B4-BE49-F238E27FC236}">
                  <a16:creationId xmlns:a16="http://schemas.microsoft.com/office/drawing/2014/main" id="{E02D279D-1502-4397-AF99-49DAF0C7EB95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785864" y="781091"/>
              <a:ext cx="184939" cy="184939"/>
              <a:chOff x="5994457" y="3309752"/>
              <a:chExt cx="2933700" cy="29337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6928743-4054-49A2-9517-36381DFA80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CB46406D-3428-4805-B5D5-B29F6977D95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5" name="Group 64" descr="Glow Light">
              <a:extLst>
                <a:ext uri="{FF2B5EF4-FFF2-40B4-BE49-F238E27FC236}">
                  <a16:creationId xmlns:a16="http://schemas.microsoft.com/office/drawing/2014/main" id="{3C6017F2-A975-4C6B-9A32-BDA94DA7AFC9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339810" y="-55205"/>
              <a:ext cx="184939" cy="184939"/>
              <a:chOff x="5994457" y="3309752"/>
              <a:chExt cx="2933700" cy="293370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49AA986-8B04-4120-BAB9-1ECD70B265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03C4028-4F5F-4303-B9C0-45E1A2D7229D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65" descr="Glow Light">
              <a:extLst>
                <a:ext uri="{FF2B5EF4-FFF2-40B4-BE49-F238E27FC236}">
                  <a16:creationId xmlns:a16="http://schemas.microsoft.com/office/drawing/2014/main" id="{5382CC89-ABF4-4D2F-94C5-77CCE3481EDB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976466" y="13232"/>
              <a:ext cx="184939" cy="184939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544917A-9AC2-4300-97D2-E1AB2FABBB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96BC916E-AD5B-41D8-8DFB-BB822DEE1E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Circle: Hollow 66">
              <a:extLst>
                <a:ext uri="{FF2B5EF4-FFF2-40B4-BE49-F238E27FC236}">
                  <a16:creationId xmlns:a16="http://schemas.microsoft.com/office/drawing/2014/main" id="{52AEB91B-E65D-47F4-8322-3766ECDAA0F4}"/>
                </a:ext>
              </a:extLst>
            </p:cNvPr>
            <p:cNvSpPr/>
            <p:nvPr/>
          </p:nvSpPr>
          <p:spPr>
            <a:xfrm>
              <a:off x="5823225" y="45486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Circle: Hollow 67">
              <a:extLst>
                <a:ext uri="{FF2B5EF4-FFF2-40B4-BE49-F238E27FC236}">
                  <a16:creationId xmlns:a16="http://schemas.microsoft.com/office/drawing/2014/main" id="{DFB1BB06-FDAB-41D6-8C3B-950A2D8A0FC9}"/>
                </a:ext>
              </a:extLst>
            </p:cNvPr>
            <p:cNvSpPr/>
            <p:nvPr/>
          </p:nvSpPr>
          <p:spPr>
            <a:xfrm>
              <a:off x="6697902" y="1387389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D62823A-32EE-4AD7-8AED-2FEF57B25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543" y="3726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F77F6F-45BC-40B4-B71C-0A005757D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566" y="23979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6F9DA65-51E0-4BED-AC6F-9672ED18A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8372" y="274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41D2857-D466-4D6E-9B0C-5485F4AB73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5867" y="2177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23E91C4-737A-4C3F-8E5D-D53C02E554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150" y="84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A594004-0701-451B-B077-0F543D968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2914" y="1603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58EAF6B-4DB1-4AE7-9BC6-DBA4F573E4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8663" y="16040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48FBA50-98C5-451C-BA17-E225FBA50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9456" y="2258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F06742A-FEC7-47E9-A915-F0049BE93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5400" y="30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65C1CDB-8B4A-4472-9BCD-5BA32AEF6C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2386" y="2971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CF05132-766E-4296-A7F1-9184654D9F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5997" y="48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2D48CD-50CF-4FE4-A613-507A83E97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7901" y="20761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DFD9077-D1F5-4D77-AFEC-50B240472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54224" y="48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F964FF6-088A-4B47-8E23-080A739BB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1002" y="43624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CE5C981-5D55-4181-BB29-787925046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45" y="714473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C9D4321-91CE-4918-8904-678C1EC96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-180000">
            <a:off x="1495720" y="4491145"/>
            <a:ext cx="4812627" cy="461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12D46C1-4851-4C82-AD46-2B742E762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40953" y="2794383"/>
            <a:ext cx="6219567" cy="17278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Your Wedding Album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DD11AA-1CCD-4B1C-9A38-D2972E5770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7017652" y="783000"/>
            <a:ext cx="4356000" cy="5292000"/>
          </a:xfrm>
          <a:solidFill>
            <a:schemeClr val="accent1"/>
          </a:solidFill>
          <a:ln w="635000" cap="rnd" cmpd="tri">
            <a:gradFill>
              <a:gsLst>
                <a:gs pos="100000">
                  <a:srgbClr val="665B3C"/>
                </a:gs>
                <a:gs pos="41620">
                  <a:srgbClr val="E4D6AE"/>
                </a:gs>
                <a:gs pos="43000">
                  <a:schemeClr val="bg1">
                    <a:lumMod val="95000"/>
                  </a:schemeClr>
                </a:gs>
                <a:gs pos="17000">
                  <a:schemeClr val="bg1">
                    <a:lumMod val="50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lin ang="5220000" scaled="0"/>
            </a:gradFill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7525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gradFill>
          <a:gsLst>
            <a:gs pos="100000">
              <a:srgbClr val="232939"/>
            </a:gs>
            <a:gs pos="0">
              <a:schemeClr val="tx1">
                <a:lumMod val="95000"/>
                <a:lumOff val="5000"/>
              </a:schemeClr>
            </a:gs>
          </a:gsLst>
          <a:lin ang="52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Sparkles Top">
            <a:extLst>
              <a:ext uri="{FF2B5EF4-FFF2-40B4-BE49-F238E27FC236}">
                <a16:creationId xmlns:a16="http://schemas.microsoft.com/office/drawing/2014/main" id="{836D5C16-9550-47AD-8F49-FE66AE504429}"/>
              </a:ext>
            </a:extLst>
          </p:cNvPr>
          <p:cNvGrpSpPr/>
          <p:nvPr userDrawn="1"/>
        </p:nvGrpSpPr>
        <p:grpSpPr>
          <a:xfrm>
            <a:off x="43745" y="-55205"/>
            <a:ext cx="12117660" cy="2534216"/>
            <a:chOff x="43745" y="-55205"/>
            <a:chExt cx="12117660" cy="2534216"/>
          </a:xfrm>
        </p:grpSpPr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F6C6C246-909E-4274-965A-329EB0B3EF30}"/>
                </a:ext>
              </a:extLst>
            </p:cNvPr>
            <p:cNvSpPr/>
            <p:nvPr/>
          </p:nvSpPr>
          <p:spPr>
            <a:xfrm>
              <a:off x="809223" y="660629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4F9D3504-AAED-4BBD-A38F-3BAC27C39C47}"/>
                </a:ext>
              </a:extLst>
            </p:cNvPr>
            <p:cNvSpPr/>
            <p:nvPr/>
          </p:nvSpPr>
          <p:spPr>
            <a:xfrm>
              <a:off x="1125914" y="33319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C01C36EC-F7DF-4D62-A56C-CDABFC02C05C}"/>
                </a:ext>
              </a:extLst>
            </p:cNvPr>
            <p:cNvSpPr/>
            <p:nvPr/>
          </p:nvSpPr>
          <p:spPr>
            <a:xfrm>
              <a:off x="1678364" y="886186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A30896F2-2F06-436B-BF3B-DFB6743B5A18}"/>
                </a:ext>
              </a:extLst>
            </p:cNvPr>
            <p:cNvSpPr/>
            <p:nvPr/>
          </p:nvSpPr>
          <p:spPr>
            <a:xfrm>
              <a:off x="1215567" y="1142985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191BF932-C10E-4600-A0D0-E8BEA4A3E4B6}"/>
                </a:ext>
              </a:extLst>
            </p:cNvPr>
            <p:cNvSpPr/>
            <p:nvPr/>
          </p:nvSpPr>
          <p:spPr>
            <a:xfrm>
              <a:off x="2233749" y="309992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D4939365-6235-4B22-A60A-6D4D96F063ED}"/>
                </a:ext>
              </a:extLst>
            </p:cNvPr>
            <p:cNvSpPr/>
            <p:nvPr/>
          </p:nvSpPr>
          <p:spPr>
            <a:xfrm>
              <a:off x="1513348" y="187658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4F3357-F3CF-451A-B928-451576AC33E4}"/>
                </a:ext>
              </a:extLst>
            </p:cNvPr>
            <p:cNvSpPr/>
            <p:nvPr/>
          </p:nvSpPr>
          <p:spPr>
            <a:xfrm>
              <a:off x="1870075" y="51117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32B275B-B23E-4577-80D5-AFBCEC88EE8F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038715" y="664767"/>
              <a:ext cx="184939" cy="184939"/>
              <a:chOff x="5994457" y="3309752"/>
              <a:chExt cx="2933700" cy="29337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71E840D-1520-4DE3-B069-1708A2CB14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9C79033A-94FD-4014-A215-80C4A8D240F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D1E48C29-D539-4E22-8517-F4D88044FFC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97250" y="429683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5471477F-E07E-4642-B653-8FF3B7FFD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EFDD83F-696D-4D05-AE98-DD9E5053E8B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C3F33867-B70E-4CE2-8DD6-CB31CC78071A}"/>
                </a:ext>
              </a:extLst>
            </p:cNvPr>
            <p:cNvSpPr/>
            <p:nvPr/>
          </p:nvSpPr>
          <p:spPr>
            <a:xfrm>
              <a:off x="49998" y="37264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1176DF06-4ECB-4F8C-9479-361488DA60F4}"/>
                </a:ext>
              </a:extLst>
            </p:cNvPr>
            <p:cNvSpPr/>
            <p:nvPr/>
          </p:nvSpPr>
          <p:spPr>
            <a:xfrm>
              <a:off x="4183142" y="381022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1623B06F-C071-4938-8B6D-DFF18F9B2206}"/>
                </a:ext>
              </a:extLst>
            </p:cNvPr>
            <p:cNvSpPr/>
            <p:nvPr/>
          </p:nvSpPr>
          <p:spPr>
            <a:xfrm>
              <a:off x="3283557" y="479357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D26E3BBC-2F19-433E-BD7C-83D9EE1CDE5F}"/>
                </a:ext>
              </a:extLst>
            </p:cNvPr>
            <p:cNvSpPr/>
            <p:nvPr/>
          </p:nvSpPr>
          <p:spPr>
            <a:xfrm>
              <a:off x="2837658" y="1565732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AD1C7158-1687-4C77-A0B2-2CFFBA9AF0A4}"/>
                </a:ext>
              </a:extLst>
            </p:cNvPr>
            <p:cNvSpPr/>
            <p:nvPr/>
          </p:nvSpPr>
          <p:spPr>
            <a:xfrm>
              <a:off x="3770388" y="37264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8C09BD45-C7D3-4455-9D48-421D0ED806F3}"/>
                </a:ext>
              </a:extLst>
            </p:cNvPr>
            <p:cNvSpPr/>
            <p:nvPr/>
          </p:nvSpPr>
          <p:spPr>
            <a:xfrm>
              <a:off x="5413908" y="166881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88F1368-2549-4153-80D6-DBCD6B2D97E4}"/>
                </a:ext>
              </a:extLst>
            </p:cNvPr>
            <p:cNvSpPr/>
            <p:nvPr/>
          </p:nvSpPr>
          <p:spPr>
            <a:xfrm>
              <a:off x="3841382" y="1017229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137E945D-98B2-49D4-833A-2177760D70A5}"/>
                </a:ext>
              </a:extLst>
            </p:cNvPr>
            <p:cNvSpPr/>
            <p:nvPr/>
          </p:nvSpPr>
          <p:spPr>
            <a:xfrm>
              <a:off x="5965135" y="1011115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4A8D07A7-9304-4799-9262-BCC5E2A6983B}"/>
                </a:ext>
              </a:extLst>
            </p:cNvPr>
            <p:cNvSpPr/>
            <p:nvPr/>
          </p:nvSpPr>
          <p:spPr>
            <a:xfrm>
              <a:off x="4712286" y="1433856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799C36B6-F93B-4AD6-BCFF-9A478E3530FC}"/>
                </a:ext>
              </a:extLst>
            </p:cNvPr>
            <p:cNvSpPr/>
            <p:nvPr/>
          </p:nvSpPr>
          <p:spPr>
            <a:xfrm>
              <a:off x="6280721" y="28594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06219481-C934-476B-A9AB-674656050977}"/>
                </a:ext>
              </a:extLst>
            </p:cNvPr>
            <p:cNvSpPr/>
            <p:nvPr/>
          </p:nvSpPr>
          <p:spPr>
            <a:xfrm>
              <a:off x="7330529" y="455309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8054BDB9-6A10-4286-AB0B-17DCB6C8687C}"/>
                </a:ext>
              </a:extLst>
            </p:cNvPr>
            <p:cNvSpPr/>
            <p:nvPr/>
          </p:nvSpPr>
          <p:spPr>
            <a:xfrm>
              <a:off x="7826733" y="37264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FEC1AFB6-A966-4732-A8E4-AF3CB33346EB}"/>
                </a:ext>
              </a:extLst>
            </p:cNvPr>
            <p:cNvSpPr/>
            <p:nvPr/>
          </p:nvSpPr>
          <p:spPr>
            <a:xfrm>
              <a:off x="4403894" y="73247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4CC96CD-2599-4FCA-AF57-6A37294AF2B3}"/>
                </a:ext>
              </a:extLst>
            </p:cNvPr>
            <p:cNvSpPr/>
            <p:nvPr/>
          </p:nvSpPr>
          <p:spPr>
            <a:xfrm>
              <a:off x="4846163" y="39746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6EE8D9F0-A76A-4932-AC43-CB5110E47196}"/>
                </a:ext>
              </a:extLst>
            </p:cNvPr>
            <p:cNvSpPr/>
            <p:nvPr/>
          </p:nvSpPr>
          <p:spPr>
            <a:xfrm>
              <a:off x="8617098" y="1035703"/>
              <a:ext cx="677141" cy="677141"/>
            </a:xfrm>
            <a:prstGeom prst="donut">
              <a:avLst>
                <a:gd name="adj" fmla="val 30113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5" name="Circle: Hollow 34">
              <a:extLst>
                <a:ext uri="{FF2B5EF4-FFF2-40B4-BE49-F238E27FC236}">
                  <a16:creationId xmlns:a16="http://schemas.microsoft.com/office/drawing/2014/main" id="{D8815C16-A46F-4B9E-A81B-BE1FE184C8F8}"/>
                </a:ext>
              </a:extLst>
            </p:cNvPr>
            <p:cNvSpPr/>
            <p:nvPr/>
          </p:nvSpPr>
          <p:spPr>
            <a:xfrm>
              <a:off x="10838049" y="331418"/>
              <a:ext cx="817385" cy="817385"/>
            </a:xfrm>
            <a:prstGeom prst="donut">
              <a:avLst>
                <a:gd name="adj" fmla="val 3689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7C98BB16-692C-4EAF-8301-9A7615E5A96F}"/>
                </a:ext>
              </a:extLst>
            </p:cNvPr>
            <p:cNvSpPr/>
            <p:nvPr/>
          </p:nvSpPr>
          <p:spPr>
            <a:xfrm>
              <a:off x="7844878" y="897901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2BE244F3-3AF1-4DB2-8B19-55E8A8E35C44}"/>
                </a:ext>
              </a:extLst>
            </p:cNvPr>
            <p:cNvSpPr/>
            <p:nvPr/>
          </p:nvSpPr>
          <p:spPr>
            <a:xfrm>
              <a:off x="9381615" y="520894"/>
              <a:ext cx="1369058" cy="1369058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8" name="Circle: Hollow 37">
              <a:extLst>
                <a:ext uri="{FF2B5EF4-FFF2-40B4-BE49-F238E27FC236}">
                  <a16:creationId xmlns:a16="http://schemas.microsoft.com/office/drawing/2014/main" id="{A5D8F151-D95C-4555-BC35-C791964741AA}"/>
                </a:ext>
              </a:extLst>
            </p:cNvPr>
            <p:cNvSpPr/>
            <p:nvPr/>
          </p:nvSpPr>
          <p:spPr>
            <a:xfrm>
              <a:off x="10385764" y="37264"/>
              <a:ext cx="496406" cy="49640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9" name="Circle: Hollow 38">
              <a:extLst>
                <a:ext uri="{FF2B5EF4-FFF2-40B4-BE49-F238E27FC236}">
                  <a16:creationId xmlns:a16="http://schemas.microsoft.com/office/drawing/2014/main" id="{62C0E85B-8765-4231-8CCE-0CEAFE370776}"/>
                </a:ext>
              </a:extLst>
            </p:cNvPr>
            <p:cNvSpPr/>
            <p:nvPr/>
          </p:nvSpPr>
          <p:spPr>
            <a:xfrm>
              <a:off x="7482440" y="787944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0" name="Circle: Hollow 39">
              <a:extLst>
                <a:ext uri="{FF2B5EF4-FFF2-40B4-BE49-F238E27FC236}">
                  <a16:creationId xmlns:a16="http://schemas.microsoft.com/office/drawing/2014/main" id="{54A709B8-255A-49C8-B429-E55813B3E3C0}"/>
                </a:ext>
              </a:extLst>
            </p:cNvPr>
            <p:cNvSpPr/>
            <p:nvPr/>
          </p:nvSpPr>
          <p:spPr>
            <a:xfrm>
              <a:off x="8339397" y="19837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1" name="Circle: Hollow 40">
              <a:extLst>
                <a:ext uri="{FF2B5EF4-FFF2-40B4-BE49-F238E27FC236}">
                  <a16:creationId xmlns:a16="http://schemas.microsoft.com/office/drawing/2014/main" id="{C4F5F415-E41D-41F4-AE5A-FD1B616FA9ED}"/>
                </a:ext>
              </a:extLst>
            </p:cNvPr>
            <p:cNvSpPr/>
            <p:nvPr/>
          </p:nvSpPr>
          <p:spPr>
            <a:xfrm>
              <a:off x="10633967" y="635675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890C18-2FE4-430E-B81F-312A818C1086}"/>
                </a:ext>
              </a:extLst>
            </p:cNvPr>
            <p:cNvSpPr/>
            <p:nvPr/>
          </p:nvSpPr>
          <p:spPr>
            <a:xfrm>
              <a:off x="3702945" y="1034552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83458A5-4311-4B26-903E-083F3A76B8BE}"/>
                </a:ext>
              </a:extLst>
            </p:cNvPr>
            <p:cNvSpPr/>
            <p:nvPr/>
          </p:nvSpPr>
          <p:spPr>
            <a:xfrm>
              <a:off x="5731508" y="787944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8CD9A6-8677-4E42-BF96-220A9712DE49}"/>
                </a:ext>
              </a:extLst>
            </p:cNvPr>
            <p:cNvSpPr/>
            <p:nvPr/>
          </p:nvSpPr>
          <p:spPr>
            <a:xfrm>
              <a:off x="7080910" y="464566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698D87-D15B-4756-9AD4-A8470F05AC86}"/>
                </a:ext>
              </a:extLst>
            </p:cNvPr>
            <p:cNvSpPr/>
            <p:nvPr/>
          </p:nvSpPr>
          <p:spPr>
            <a:xfrm>
              <a:off x="9243586" y="9961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C6EDD7-DE6E-4321-91D6-8D5332280DD5}"/>
                </a:ext>
              </a:extLst>
            </p:cNvPr>
            <p:cNvSpPr/>
            <p:nvPr/>
          </p:nvSpPr>
          <p:spPr>
            <a:xfrm>
              <a:off x="11005711" y="16688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47E7E02-226B-43A4-895F-FF6539770A18}"/>
                </a:ext>
              </a:extLst>
            </p:cNvPr>
            <p:cNvSpPr/>
            <p:nvPr/>
          </p:nvSpPr>
          <p:spPr>
            <a:xfrm>
              <a:off x="12030153" y="73761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0B385E-EAEF-457C-8BD1-698C69173E4D}"/>
                </a:ext>
              </a:extLst>
            </p:cNvPr>
            <p:cNvSpPr/>
            <p:nvPr/>
          </p:nvSpPr>
          <p:spPr>
            <a:xfrm>
              <a:off x="11599010" y="101309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7E650C54-1048-4960-957B-5184FC9A635E}"/>
                </a:ext>
              </a:extLst>
            </p:cNvPr>
            <p:cNvSpPr/>
            <p:nvPr/>
          </p:nvSpPr>
          <p:spPr>
            <a:xfrm>
              <a:off x="11622146" y="159879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E3AF1407-BE71-4161-8707-6F42ECEB0D2E}"/>
                </a:ext>
              </a:extLst>
            </p:cNvPr>
            <p:cNvSpPr/>
            <p:nvPr/>
          </p:nvSpPr>
          <p:spPr>
            <a:xfrm>
              <a:off x="9989354" y="122309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81B37500-E02C-48C7-9ECD-CCCAD5371D92}"/>
                </a:ext>
              </a:extLst>
            </p:cNvPr>
            <p:cNvSpPr/>
            <p:nvPr/>
          </p:nvSpPr>
          <p:spPr>
            <a:xfrm>
              <a:off x="10765179" y="1798455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 descr="Glow Light">
              <a:extLst>
                <a:ext uri="{FF2B5EF4-FFF2-40B4-BE49-F238E27FC236}">
                  <a16:creationId xmlns:a16="http://schemas.microsoft.com/office/drawing/2014/main" id="{7916422D-370E-4CCF-B07F-0C42A2357F30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808279" y="95391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5C1B329-3AD7-4F89-A9CE-06916F9BBA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71F7334-3870-4E2A-855A-73120661444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oup 52" descr="Glow Light">
              <a:extLst>
                <a:ext uri="{FF2B5EF4-FFF2-40B4-BE49-F238E27FC236}">
                  <a16:creationId xmlns:a16="http://schemas.microsoft.com/office/drawing/2014/main" id="{0269C54F-92D3-4F69-9E9D-7A725C6BE5E5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998830" y="467500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E961C85-0444-454E-8EFD-2E41EAF58D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D0CC834-0953-4431-9DDB-B6BBBE9C7205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4" name="Group 53" descr="Glow Light">
              <a:extLst>
                <a:ext uri="{FF2B5EF4-FFF2-40B4-BE49-F238E27FC236}">
                  <a16:creationId xmlns:a16="http://schemas.microsoft.com/office/drawing/2014/main" id="{B0CD8673-A1BA-4FEA-81BB-38D465B1E40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4389929" y="980865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5EBBCDF0-10D2-492F-BB65-F018DCFF99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0291890-BC98-4F24-9C11-2479038739C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5" name="Group 54" descr="Glow Light">
              <a:extLst>
                <a:ext uri="{FF2B5EF4-FFF2-40B4-BE49-F238E27FC236}">
                  <a16:creationId xmlns:a16="http://schemas.microsoft.com/office/drawing/2014/main" id="{735026EB-0FFC-458E-8BE6-8014E9E0B18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5180568" y="62211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AD55B03-EB6C-4445-9DA3-6752940DE1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19CD9B4-CF20-4915-A97C-0A47901B8F3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6" name="Group 55" descr="Glow Light">
              <a:extLst>
                <a:ext uri="{FF2B5EF4-FFF2-40B4-BE49-F238E27FC236}">
                  <a16:creationId xmlns:a16="http://schemas.microsoft.com/office/drawing/2014/main" id="{B1056688-3950-4886-BD0B-34C53A95B758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603546" y="62377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72D8464-A9F3-4478-BBA1-01BAAFFF00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64EF60A-4E07-45AC-AB01-F66B513CBB0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7" name="Group 56" descr="Glow Light">
              <a:extLst>
                <a:ext uri="{FF2B5EF4-FFF2-40B4-BE49-F238E27FC236}">
                  <a16:creationId xmlns:a16="http://schemas.microsoft.com/office/drawing/2014/main" id="{6B704415-9656-48AD-893D-6B998B8E7DF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8308409" y="490883"/>
              <a:ext cx="184939" cy="184939"/>
              <a:chOff x="5994457" y="3309752"/>
              <a:chExt cx="2933700" cy="29337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62B0D19-A9E7-46CB-826A-252A7EB6F6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EA59DBD-5C6D-4E74-920F-DD86C9AE378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8" name="Group 57" descr="Glow Light">
              <a:extLst>
                <a:ext uri="{FF2B5EF4-FFF2-40B4-BE49-F238E27FC236}">
                  <a16:creationId xmlns:a16="http://schemas.microsoft.com/office/drawing/2014/main" id="{445E43E2-FA2F-4B70-85CF-FAE63E37259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639018" y="331227"/>
              <a:ext cx="184939" cy="184939"/>
              <a:chOff x="5994457" y="3309752"/>
              <a:chExt cx="2933700" cy="29337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2F4FB4A-B90B-4D42-B072-7FCBDA887F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B684501-92E0-4CAD-8438-F7BF0100B94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9" name="Group 58" descr="Glow Light">
              <a:extLst>
                <a:ext uri="{FF2B5EF4-FFF2-40B4-BE49-F238E27FC236}">
                  <a16:creationId xmlns:a16="http://schemas.microsoft.com/office/drawing/2014/main" id="{F2009098-CF52-47AD-9CC7-C8F5CCFF6B21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991429" y="16107"/>
              <a:ext cx="184939" cy="184939"/>
              <a:chOff x="5994457" y="3309752"/>
              <a:chExt cx="2933700" cy="29337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9E6F8E2-DB60-4B21-8EA3-EE7D6C699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4E13FE8-675B-4882-8582-2C8EFABE445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0" name="Group 59" descr="Glow Light">
              <a:extLst>
                <a:ext uri="{FF2B5EF4-FFF2-40B4-BE49-F238E27FC236}">
                  <a16:creationId xmlns:a16="http://schemas.microsoft.com/office/drawing/2014/main" id="{D0ABAF15-EAD1-4CA8-8067-E899516D7E69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0315183" y="453725"/>
              <a:ext cx="184939" cy="184939"/>
              <a:chOff x="5994457" y="3309752"/>
              <a:chExt cx="2933700" cy="29337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203AEE1-2D93-4A21-BF4B-5CCA3CFC21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8B2C366-CA5F-4280-88B4-272C92F0831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1" name="Group 60" descr="Glow Light">
              <a:extLst>
                <a:ext uri="{FF2B5EF4-FFF2-40B4-BE49-F238E27FC236}">
                  <a16:creationId xmlns:a16="http://schemas.microsoft.com/office/drawing/2014/main" id="{52EBFF8D-C351-4349-A23B-06AB34E7D15E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381151" y="512111"/>
              <a:ext cx="184939" cy="184939"/>
              <a:chOff x="5994457" y="3309752"/>
              <a:chExt cx="2933700" cy="29337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3AFF2F0-0D2C-49DE-8D72-872211909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9BAE880-AAAA-4972-8613-1A2C904911F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2" name="Group 61" descr="Glow Light">
              <a:extLst>
                <a:ext uri="{FF2B5EF4-FFF2-40B4-BE49-F238E27FC236}">
                  <a16:creationId xmlns:a16="http://schemas.microsoft.com/office/drawing/2014/main" id="{28FB8663-4B6F-4176-B449-E9576781746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785864" y="781091"/>
              <a:ext cx="184939" cy="184939"/>
              <a:chOff x="5994457" y="3309752"/>
              <a:chExt cx="2933700" cy="293370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1C9326B-4B48-412E-BD25-44DDB6FF25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5786FE3-4E2E-401E-9C90-CB7B77B944B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3" name="Group 62" descr="Glow Light">
              <a:extLst>
                <a:ext uri="{FF2B5EF4-FFF2-40B4-BE49-F238E27FC236}">
                  <a16:creationId xmlns:a16="http://schemas.microsoft.com/office/drawing/2014/main" id="{16172E90-8823-4B6C-9611-7E84654D2EE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339810" y="-55205"/>
              <a:ext cx="184939" cy="184939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E94B85C-2E8C-40E8-9130-4A1BAADA39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7F0BB27-072D-492B-92C5-6D2007B99A4D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4" name="Group 63" descr="Glow Light">
              <a:extLst>
                <a:ext uri="{FF2B5EF4-FFF2-40B4-BE49-F238E27FC236}">
                  <a16:creationId xmlns:a16="http://schemas.microsoft.com/office/drawing/2014/main" id="{CC21219A-4C2D-444A-BEF5-1CD794F1951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976466" y="13232"/>
              <a:ext cx="184939" cy="184939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4843B80-A1EB-4248-8375-E8CC57A06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13A6C61-3E4F-43E9-9F5D-832584B1D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65" name="Circle: Hollow 64">
              <a:extLst>
                <a:ext uri="{FF2B5EF4-FFF2-40B4-BE49-F238E27FC236}">
                  <a16:creationId xmlns:a16="http://schemas.microsoft.com/office/drawing/2014/main" id="{C76B0261-640E-4AE6-A46D-0F4A514250EB}"/>
                </a:ext>
              </a:extLst>
            </p:cNvPr>
            <p:cNvSpPr/>
            <p:nvPr/>
          </p:nvSpPr>
          <p:spPr>
            <a:xfrm>
              <a:off x="5823225" y="45486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6" name="Circle: Hollow 65">
              <a:extLst>
                <a:ext uri="{FF2B5EF4-FFF2-40B4-BE49-F238E27FC236}">
                  <a16:creationId xmlns:a16="http://schemas.microsoft.com/office/drawing/2014/main" id="{5C686F1E-1B9B-4FB5-9CD4-5A4B3C0BFAB9}"/>
                </a:ext>
              </a:extLst>
            </p:cNvPr>
            <p:cNvSpPr/>
            <p:nvPr/>
          </p:nvSpPr>
          <p:spPr>
            <a:xfrm>
              <a:off x="6697902" y="1387389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CFC60D0-F063-4498-B6BA-97F205370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543" y="3726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C46E1E-952B-49D6-86F1-5B9700952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566" y="23979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87D8EF1-8EA4-43B8-A137-66293E977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8372" y="274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F0A51F0-E310-4BB0-B28A-7B7195F0D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5867" y="2177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22AF50C-4EF6-4FCA-9D4A-24ADB2C134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150" y="84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DA157F2-6D5A-4BDB-B735-D60124A99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2914" y="1603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B73FFCB-EB61-4CC4-88F0-04D2EAD4E1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8663" y="16040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48DFE9-7DB5-47E9-81F9-F98AECB8E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9456" y="2258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98859A-D38D-40A0-A74D-A05A631BA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5400" y="30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15F6880-49C3-4ACA-ACE4-99C260C43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2386" y="2971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EA68FA6-F752-4247-98A1-BB6622B8E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5997" y="48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53F3308-C2C5-4D0D-86DF-6E8DAB206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7901" y="20761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8FF6E99-DB43-48FE-BEF2-2C81F6E6A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54224" y="48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C8EE57-C89B-4446-850F-B722D9B4C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1002" y="43624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58533A-2A77-4DBA-A02D-6911A48DD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45" y="714473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6EE7BC-9EA4-49B9-B640-C710D30E7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8800" kern="1200" spc="-300" dirty="0"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FCF9E464-9F47-493E-932D-2874A9554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3124200"/>
            <a:ext cx="5383213" cy="29464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E3EBE92A-7725-4607-8F24-45AAB047DF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-180000">
            <a:off x="6991322" y="1539000"/>
            <a:ext cx="3780000" cy="3780000"/>
          </a:xfrm>
          <a:ln w="635000" cap="rnd" cmpd="sng">
            <a:solidFill>
              <a:schemeClr val="bg1"/>
            </a:solidFill>
            <a:miter lim="800000"/>
          </a:ln>
          <a:effectLst>
            <a:outerShdw dist="114300" dir="2700000" algn="tl" rotWithShape="0">
              <a:prstClr val="black">
                <a:alpha val="14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75347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E8D1-AFA6-4EE7-8B23-86B5C4A41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6014970" y="3579816"/>
            <a:ext cx="5347784" cy="2416374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noProof="0"/>
              <a:t>Slide Title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C28DCE5-4EF5-4245-A4C1-D72386FE1159}"/>
              </a:ext>
            </a:extLst>
          </p:cNvPr>
          <p:cNvGrpSpPr/>
          <p:nvPr userDrawn="1"/>
        </p:nvGrpSpPr>
        <p:grpSpPr>
          <a:xfrm>
            <a:off x="9657783" y="0"/>
            <a:ext cx="2462974" cy="6749352"/>
            <a:chOff x="9657783" y="0"/>
            <a:chExt cx="2462974" cy="6749352"/>
          </a:xfrm>
        </p:grpSpPr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FF5B8A73-BC39-41D8-8B31-F8F39276F757}"/>
                </a:ext>
              </a:extLst>
            </p:cNvPr>
            <p:cNvSpPr/>
            <p:nvPr/>
          </p:nvSpPr>
          <p:spPr>
            <a:xfrm rot="5400000">
              <a:off x="11166051" y="765478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199E79BC-CA5A-4366-8A2A-F11B8CDF48F4}"/>
                </a:ext>
              </a:extLst>
            </p:cNvPr>
            <p:cNvSpPr/>
            <p:nvPr/>
          </p:nvSpPr>
          <p:spPr>
            <a:xfrm rot="5400000">
              <a:off x="11367410" y="108216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959B9653-644E-42A6-9E70-B8A7261D7D62}"/>
                </a:ext>
              </a:extLst>
            </p:cNvPr>
            <p:cNvSpPr/>
            <p:nvPr/>
          </p:nvSpPr>
          <p:spPr>
            <a:xfrm rot="5400000">
              <a:off x="10814423" y="1634619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5FCD6E3E-0BDD-466D-A62C-664E1D5871D7}"/>
                </a:ext>
              </a:extLst>
            </p:cNvPr>
            <p:cNvSpPr/>
            <p:nvPr/>
          </p:nvSpPr>
          <p:spPr>
            <a:xfrm rot="5400000">
              <a:off x="10901589" y="1171822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8EB92B71-555D-4B64-912C-CB451C304571}"/>
                </a:ext>
              </a:extLst>
            </p:cNvPr>
            <p:cNvSpPr/>
            <p:nvPr/>
          </p:nvSpPr>
          <p:spPr>
            <a:xfrm rot="5400000">
              <a:off x="11314426" y="219000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2C0C1FB6-9702-4C64-A3A4-1225BB191404}"/>
                </a:ext>
              </a:extLst>
            </p:cNvPr>
            <p:cNvSpPr/>
            <p:nvPr/>
          </p:nvSpPr>
          <p:spPr>
            <a:xfrm rot="5400000">
              <a:off x="10086029" y="146960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7FBE056-541F-4F9A-853A-6E875652D2B6}"/>
                </a:ext>
              </a:extLst>
            </p:cNvPr>
            <p:cNvSpPr/>
            <p:nvPr/>
          </p:nvSpPr>
          <p:spPr>
            <a:xfrm rot="5400000">
              <a:off x="11548053" y="18263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A96FD3DA-BBB6-463F-9DF0-BF051309E6A4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287088" y="1994970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EB66E1-E5B2-42D3-811F-5AACFF26EE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3EEA5B4-0ECE-40D2-A9BE-66BD5819659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89EFC309-737F-4356-A306-560F61C838C1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522172" y="753505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5B73985-E6B5-489F-B020-29F3785A32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496DE42D-A50E-424C-8206-984DCB961A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5B011C8C-FF96-4C60-90EA-B09FB7CD57BC}"/>
                </a:ext>
              </a:extLst>
            </p:cNvPr>
            <p:cNvSpPr/>
            <p:nvPr/>
          </p:nvSpPr>
          <p:spPr>
            <a:xfrm rot="5400000">
              <a:off x="11379558" y="6253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7EFC9E61-618B-4B62-8F52-5AD1EF41D44D}"/>
                </a:ext>
              </a:extLst>
            </p:cNvPr>
            <p:cNvSpPr/>
            <p:nvPr/>
          </p:nvSpPr>
          <p:spPr>
            <a:xfrm rot="5400000">
              <a:off x="11403050" y="4139397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3263E4D0-BFDC-4C22-B5D0-D37E5DB03762}"/>
                </a:ext>
              </a:extLst>
            </p:cNvPr>
            <p:cNvSpPr/>
            <p:nvPr/>
          </p:nvSpPr>
          <p:spPr>
            <a:xfrm rot="5400000">
              <a:off x="11324802" y="3239812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51A910BC-0220-41EB-B0ED-F0D52C6872C0}"/>
                </a:ext>
              </a:extLst>
            </p:cNvPr>
            <p:cNvSpPr/>
            <p:nvPr/>
          </p:nvSpPr>
          <p:spPr>
            <a:xfrm rot="5400000">
              <a:off x="10058686" y="2793913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D9427784-4541-4255-8648-A16650ED2DDA}"/>
                </a:ext>
              </a:extLst>
            </p:cNvPr>
            <p:cNvSpPr/>
            <p:nvPr/>
          </p:nvSpPr>
          <p:spPr>
            <a:xfrm rot="5400000">
              <a:off x="11686776" y="3726643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463A6B59-7EEF-4DBE-8085-DB7F7D7E29A7}"/>
                </a:ext>
              </a:extLst>
            </p:cNvPr>
            <p:cNvSpPr/>
            <p:nvPr/>
          </p:nvSpPr>
          <p:spPr>
            <a:xfrm rot="5400000">
              <a:off x="11637278" y="5370163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FCCBFF77-4EAE-40D3-869B-D5D0B248BDC8}"/>
                </a:ext>
              </a:extLst>
            </p:cNvPr>
            <p:cNvSpPr/>
            <p:nvPr/>
          </p:nvSpPr>
          <p:spPr>
            <a:xfrm rot="5400000">
              <a:off x="10607189" y="3797637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AD223B1B-B47D-46D9-B442-8CA82405B7FC}"/>
                </a:ext>
              </a:extLst>
            </p:cNvPr>
            <p:cNvSpPr/>
            <p:nvPr/>
          </p:nvSpPr>
          <p:spPr>
            <a:xfrm rot="5400000">
              <a:off x="10712925" y="5921390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9D25F00B-D48E-4587-8EA5-CE5CFA0A5C2B}"/>
                </a:ext>
              </a:extLst>
            </p:cNvPr>
            <p:cNvSpPr/>
            <p:nvPr/>
          </p:nvSpPr>
          <p:spPr>
            <a:xfrm rot="5400000">
              <a:off x="9657783" y="4668541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B396C88A-B36B-452B-9789-13FE210568DB}"/>
                </a:ext>
              </a:extLst>
            </p:cNvPr>
            <p:cNvSpPr/>
            <p:nvPr/>
          </p:nvSpPr>
          <p:spPr>
            <a:xfrm rot="5400000">
              <a:off x="11338474" y="6236976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A66B7218-4B11-4920-9D4C-9C74338F026D}"/>
                </a:ext>
              </a:extLst>
            </p:cNvPr>
            <p:cNvSpPr/>
            <p:nvPr/>
          </p:nvSpPr>
          <p:spPr>
            <a:xfrm rot="5400000">
              <a:off x="11230145" y="436014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9147D32-60E0-4E93-A3D9-58F49A848497}"/>
                </a:ext>
              </a:extLst>
            </p:cNvPr>
            <p:cNvSpPr/>
            <p:nvPr/>
          </p:nvSpPr>
          <p:spPr>
            <a:xfrm rot="5400000">
              <a:off x="11661763" y="4802418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062DAF-1B39-4562-AED7-58346141D27F}"/>
                </a:ext>
              </a:extLst>
            </p:cNvPr>
            <p:cNvSpPr/>
            <p:nvPr/>
          </p:nvSpPr>
          <p:spPr>
            <a:xfrm rot="5400000">
              <a:off x="11024676" y="365920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6B258A2-A92B-469D-9FCB-EFDE3451F027}"/>
                </a:ext>
              </a:extLst>
            </p:cNvPr>
            <p:cNvSpPr/>
            <p:nvPr/>
          </p:nvSpPr>
          <p:spPr>
            <a:xfrm rot="5400000">
              <a:off x="11271284" y="5687763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0" name="Group 49" descr="Glow Light">
              <a:extLst>
                <a:ext uri="{FF2B5EF4-FFF2-40B4-BE49-F238E27FC236}">
                  <a16:creationId xmlns:a16="http://schemas.microsoft.com/office/drawing/2014/main" id="{BEB92D39-5CA4-45E8-A07F-8738D97133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856464" y="1764534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4D4C559A-14E0-4427-9E8F-01F921FD05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85EE5E0-7E94-4697-A5BE-C909E1A81B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1" name="Group 50" descr="Glow Light">
              <a:extLst>
                <a:ext uri="{FF2B5EF4-FFF2-40B4-BE49-F238E27FC236}">
                  <a16:creationId xmlns:a16="http://schemas.microsoft.com/office/drawing/2014/main" id="{BAC49E4C-CEB6-4529-88F9-6627D488F24B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484355" y="2955085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AD4140C-2CC8-403E-929B-69E6672A7C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167E604D-D5A9-4952-A59F-2E67BC675A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2" name="Group 51" descr="Glow Light">
              <a:extLst>
                <a:ext uri="{FF2B5EF4-FFF2-40B4-BE49-F238E27FC236}">
                  <a16:creationId xmlns:a16="http://schemas.microsoft.com/office/drawing/2014/main" id="{7838236C-42C8-4F94-AC62-B4AE110D40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0970990" y="4346184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AF34199-A1C5-4227-948C-290234EAB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CFB6D43-C7DA-489C-9740-0702C85B476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oup 52" descr="Glow Light">
              <a:extLst>
                <a:ext uri="{FF2B5EF4-FFF2-40B4-BE49-F238E27FC236}">
                  <a16:creationId xmlns:a16="http://schemas.microsoft.com/office/drawing/2014/main" id="{303D63A2-FEE7-495F-881C-7028FDC096AE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889644" y="5136823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3B0285C-0566-46B3-B613-D822060D9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50FF39F-F8D3-4758-8798-998A73A5FBB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63" name="Circle: Hollow 62">
              <a:extLst>
                <a:ext uri="{FF2B5EF4-FFF2-40B4-BE49-F238E27FC236}">
                  <a16:creationId xmlns:a16="http://schemas.microsoft.com/office/drawing/2014/main" id="{A4FA9C58-CEBC-4357-8941-C1E6F057EB59}"/>
                </a:ext>
              </a:extLst>
            </p:cNvPr>
            <p:cNvSpPr/>
            <p:nvPr/>
          </p:nvSpPr>
          <p:spPr>
            <a:xfrm rot="5400000">
              <a:off x="11678554" y="5779480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4E0AD60-4448-4FB8-842F-6AE0025834C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63530" y="7017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956D8F9-A036-43AB-92AE-3AFEB561108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861003" y="143182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34B283-3B48-466F-8A98-0B721A4E76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73308" y="255462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AA1264D-42ED-4258-9FAE-069F2953C10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883008" y="256212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92FD2DF-F710-431B-A923-689DDE60BB1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16320" y="468040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6C84EAA-63DA-4B5B-A657-79F6CB49652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84757" y="5709169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E92F13A-FEA6-425F-AE15-6AE0B8E8179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940393" y="633491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2665872-DAF5-48B3-99F3-3111E98B9A4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78209" y="670571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AEF14A7-7F9E-4674-B6EA-249C2BC6189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386321" y="0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9FEED34F-4AA7-4658-9B90-9D5CB36228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6993835" y="800217"/>
            <a:ext cx="2736000" cy="2736000"/>
          </a:xfrm>
          <a:ln w="254000" cap="rnd" cmpd="sng">
            <a:solidFill>
              <a:schemeClr val="bg1">
                <a:lumMod val="95000"/>
              </a:schemeClr>
            </a:solidFill>
            <a:miter lim="800000"/>
          </a:ln>
          <a:effectLst>
            <a:outerShdw dist="114300" dir="2700000" algn="tl" rotWithShape="0">
              <a:prstClr val="black">
                <a:alpha val="14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  <p:sp>
        <p:nvSpPr>
          <p:cNvPr id="114" name="Picture Placeholder 113">
            <a:extLst>
              <a:ext uri="{FF2B5EF4-FFF2-40B4-BE49-F238E27FC236}">
                <a16:creationId xmlns:a16="http://schemas.microsoft.com/office/drawing/2014/main" id="{14CD6FD6-4EF7-4BF2-A5AA-5EECBC06E8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-180000">
            <a:off x="1211513" y="1087728"/>
            <a:ext cx="4636800" cy="4636800"/>
          </a:xfrm>
          <a:ln w="244475" cap="rnd" cmpd="sng">
            <a:gradFill>
              <a:gsLst>
                <a:gs pos="100000">
                  <a:srgbClr val="665B3C"/>
                </a:gs>
                <a:gs pos="66000">
                  <a:srgbClr val="E4D6AE"/>
                </a:gs>
                <a:gs pos="0">
                  <a:schemeClr val="bg1">
                    <a:lumMod val="95000"/>
                  </a:schemeClr>
                </a:gs>
              </a:gsLst>
              <a:lin ang="5220000" scaled="0"/>
            </a:gradFill>
            <a:prstDash val="sysDot"/>
            <a:miter lim="800000"/>
          </a:ln>
          <a:effectLst>
            <a:glow rad="114300">
              <a:schemeClr val="bg1">
                <a:alpha val="10000"/>
              </a:schemeClr>
            </a:glo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355394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C28DCE5-4EF5-4245-A4C1-D72386FE1159}"/>
              </a:ext>
            </a:extLst>
          </p:cNvPr>
          <p:cNvGrpSpPr/>
          <p:nvPr userDrawn="1"/>
        </p:nvGrpSpPr>
        <p:grpSpPr>
          <a:xfrm>
            <a:off x="9657783" y="0"/>
            <a:ext cx="2462974" cy="6749352"/>
            <a:chOff x="9657783" y="0"/>
            <a:chExt cx="2462974" cy="6749352"/>
          </a:xfrm>
        </p:grpSpPr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FF5B8A73-BC39-41D8-8B31-F8F39276F757}"/>
                </a:ext>
              </a:extLst>
            </p:cNvPr>
            <p:cNvSpPr/>
            <p:nvPr/>
          </p:nvSpPr>
          <p:spPr>
            <a:xfrm rot="5400000">
              <a:off x="11166051" y="765478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199E79BC-CA5A-4366-8A2A-F11B8CDF48F4}"/>
                </a:ext>
              </a:extLst>
            </p:cNvPr>
            <p:cNvSpPr/>
            <p:nvPr/>
          </p:nvSpPr>
          <p:spPr>
            <a:xfrm rot="5400000">
              <a:off x="11367410" y="108216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959B9653-644E-42A6-9E70-B8A7261D7D62}"/>
                </a:ext>
              </a:extLst>
            </p:cNvPr>
            <p:cNvSpPr/>
            <p:nvPr/>
          </p:nvSpPr>
          <p:spPr>
            <a:xfrm rot="5400000">
              <a:off x="10814423" y="1634619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5FCD6E3E-0BDD-466D-A62C-664E1D5871D7}"/>
                </a:ext>
              </a:extLst>
            </p:cNvPr>
            <p:cNvSpPr/>
            <p:nvPr/>
          </p:nvSpPr>
          <p:spPr>
            <a:xfrm rot="5400000">
              <a:off x="10901589" y="1171822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8EB92B71-555D-4B64-912C-CB451C304571}"/>
                </a:ext>
              </a:extLst>
            </p:cNvPr>
            <p:cNvSpPr/>
            <p:nvPr/>
          </p:nvSpPr>
          <p:spPr>
            <a:xfrm rot="5400000">
              <a:off x="11314426" y="219000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2C0C1FB6-9702-4C64-A3A4-1225BB191404}"/>
                </a:ext>
              </a:extLst>
            </p:cNvPr>
            <p:cNvSpPr/>
            <p:nvPr/>
          </p:nvSpPr>
          <p:spPr>
            <a:xfrm rot="5400000">
              <a:off x="10086029" y="146960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7FBE056-541F-4F9A-853A-6E875652D2B6}"/>
                </a:ext>
              </a:extLst>
            </p:cNvPr>
            <p:cNvSpPr/>
            <p:nvPr/>
          </p:nvSpPr>
          <p:spPr>
            <a:xfrm rot="5400000">
              <a:off x="11548053" y="18263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A96FD3DA-BBB6-463F-9DF0-BF051309E6A4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287088" y="1994970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EB66E1-E5B2-42D3-811F-5AACFF26EE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3EEA5B4-0ECE-40D2-A9BE-66BD5819659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89EFC309-737F-4356-A306-560F61C838C1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522172" y="753505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5B73985-E6B5-489F-B020-29F3785A32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496DE42D-A50E-424C-8206-984DCB961A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5B011C8C-FF96-4C60-90EA-B09FB7CD57BC}"/>
                </a:ext>
              </a:extLst>
            </p:cNvPr>
            <p:cNvSpPr/>
            <p:nvPr/>
          </p:nvSpPr>
          <p:spPr>
            <a:xfrm rot="5400000">
              <a:off x="11379558" y="6253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7EFC9E61-618B-4B62-8F52-5AD1EF41D44D}"/>
                </a:ext>
              </a:extLst>
            </p:cNvPr>
            <p:cNvSpPr/>
            <p:nvPr/>
          </p:nvSpPr>
          <p:spPr>
            <a:xfrm rot="5400000">
              <a:off x="11403050" y="4139397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3263E4D0-BFDC-4C22-B5D0-D37E5DB03762}"/>
                </a:ext>
              </a:extLst>
            </p:cNvPr>
            <p:cNvSpPr/>
            <p:nvPr/>
          </p:nvSpPr>
          <p:spPr>
            <a:xfrm rot="5400000">
              <a:off x="11324802" y="3239812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51A910BC-0220-41EB-B0ED-F0D52C6872C0}"/>
                </a:ext>
              </a:extLst>
            </p:cNvPr>
            <p:cNvSpPr/>
            <p:nvPr/>
          </p:nvSpPr>
          <p:spPr>
            <a:xfrm rot="5400000">
              <a:off x="10058686" y="2793913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D9427784-4541-4255-8648-A16650ED2DDA}"/>
                </a:ext>
              </a:extLst>
            </p:cNvPr>
            <p:cNvSpPr/>
            <p:nvPr/>
          </p:nvSpPr>
          <p:spPr>
            <a:xfrm rot="5400000">
              <a:off x="11686776" y="3726643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463A6B59-7EEF-4DBE-8085-DB7F7D7E29A7}"/>
                </a:ext>
              </a:extLst>
            </p:cNvPr>
            <p:cNvSpPr/>
            <p:nvPr/>
          </p:nvSpPr>
          <p:spPr>
            <a:xfrm rot="5400000">
              <a:off x="11637278" y="5370163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FCCBFF77-4EAE-40D3-869B-D5D0B248BDC8}"/>
                </a:ext>
              </a:extLst>
            </p:cNvPr>
            <p:cNvSpPr/>
            <p:nvPr/>
          </p:nvSpPr>
          <p:spPr>
            <a:xfrm rot="5400000">
              <a:off x="10607189" y="3797637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AD223B1B-B47D-46D9-B442-8CA82405B7FC}"/>
                </a:ext>
              </a:extLst>
            </p:cNvPr>
            <p:cNvSpPr/>
            <p:nvPr/>
          </p:nvSpPr>
          <p:spPr>
            <a:xfrm rot="5400000">
              <a:off x="10712925" y="5921390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9D25F00B-D48E-4587-8EA5-CE5CFA0A5C2B}"/>
                </a:ext>
              </a:extLst>
            </p:cNvPr>
            <p:cNvSpPr/>
            <p:nvPr/>
          </p:nvSpPr>
          <p:spPr>
            <a:xfrm rot="5400000">
              <a:off x="9657783" y="4668541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B396C88A-B36B-452B-9789-13FE210568DB}"/>
                </a:ext>
              </a:extLst>
            </p:cNvPr>
            <p:cNvSpPr/>
            <p:nvPr/>
          </p:nvSpPr>
          <p:spPr>
            <a:xfrm rot="5400000">
              <a:off x="11338474" y="6236976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A66B7218-4B11-4920-9D4C-9C74338F026D}"/>
                </a:ext>
              </a:extLst>
            </p:cNvPr>
            <p:cNvSpPr/>
            <p:nvPr/>
          </p:nvSpPr>
          <p:spPr>
            <a:xfrm rot="5400000">
              <a:off x="11230145" y="436014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9147D32-60E0-4E93-A3D9-58F49A848497}"/>
                </a:ext>
              </a:extLst>
            </p:cNvPr>
            <p:cNvSpPr/>
            <p:nvPr/>
          </p:nvSpPr>
          <p:spPr>
            <a:xfrm rot="5400000">
              <a:off x="11661763" y="4802418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062DAF-1B39-4562-AED7-58346141D27F}"/>
                </a:ext>
              </a:extLst>
            </p:cNvPr>
            <p:cNvSpPr/>
            <p:nvPr/>
          </p:nvSpPr>
          <p:spPr>
            <a:xfrm rot="5400000">
              <a:off x="11024676" y="365920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6B258A2-A92B-469D-9FCB-EFDE3451F027}"/>
                </a:ext>
              </a:extLst>
            </p:cNvPr>
            <p:cNvSpPr/>
            <p:nvPr/>
          </p:nvSpPr>
          <p:spPr>
            <a:xfrm rot="5400000">
              <a:off x="11271284" y="5687763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0" name="Group 49" descr="Glow Light">
              <a:extLst>
                <a:ext uri="{FF2B5EF4-FFF2-40B4-BE49-F238E27FC236}">
                  <a16:creationId xmlns:a16="http://schemas.microsoft.com/office/drawing/2014/main" id="{BEB92D39-5CA4-45E8-A07F-8738D97133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856464" y="1764534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4D4C559A-14E0-4427-9E8F-01F921FD05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85EE5E0-7E94-4697-A5BE-C909E1A81B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1" name="Group 50" descr="Glow Light">
              <a:extLst>
                <a:ext uri="{FF2B5EF4-FFF2-40B4-BE49-F238E27FC236}">
                  <a16:creationId xmlns:a16="http://schemas.microsoft.com/office/drawing/2014/main" id="{BAC49E4C-CEB6-4529-88F9-6627D488F24B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484355" y="2955085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AD4140C-2CC8-403E-929B-69E6672A7C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167E604D-D5A9-4952-A59F-2E67BC675A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2" name="Group 51" descr="Glow Light">
              <a:extLst>
                <a:ext uri="{FF2B5EF4-FFF2-40B4-BE49-F238E27FC236}">
                  <a16:creationId xmlns:a16="http://schemas.microsoft.com/office/drawing/2014/main" id="{7838236C-42C8-4F94-AC62-B4AE110D40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0970990" y="4346184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AF34199-A1C5-4227-948C-290234EAB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CFB6D43-C7DA-489C-9740-0702C85B476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oup 52" descr="Glow Light">
              <a:extLst>
                <a:ext uri="{FF2B5EF4-FFF2-40B4-BE49-F238E27FC236}">
                  <a16:creationId xmlns:a16="http://schemas.microsoft.com/office/drawing/2014/main" id="{303D63A2-FEE7-495F-881C-7028FDC096AE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889644" y="5136823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3B0285C-0566-46B3-B613-D822060D9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50FF39F-F8D3-4758-8798-998A73A5FBB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63" name="Circle: Hollow 62">
              <a:extLst>
                <a:ext uri="{FF2B5EF4-FFF2-40B4-BE49-F238E27FC236}">
                  <a16:creationId xmlns:a16="http://schemas.microsoft.com/office/drawing/2014/main" id="{A4FA9C58-CEBC-4357-8941-C1E6F057EB59}"/>
                </a:ext>
              </a:extLst>
            </p:cNvPr>
            <p:cNvSpPr/>
            <p:nvPr/>
          </p:nvSpPr>
          <p:spPr>
            <a:xfrm rot="5400000">
              <a:off x="11678554" y="5779480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4E0AD60-4448-4FB8-842F-6AE0025834C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63530" y="7017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956D8F9-A036-43AB-92AE-3AFEB561108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861003" y="143182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34B283-3B48-466F-8A98-0B721A4E76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73308" y="255462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AA1264D-42ED-4258-9FAE-069F2953C10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883008" y="256212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92FD2DF-F710-431B-A923-689DDE60BB1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16320" y="468040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6C84EAA-63DA-4B5B-A657-79F6CB49652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84757" y="5709169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E92F13A-FEA6-425F-AE15-6AE0B8E8179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940393" y="633491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2665872-DAF5-48B3-99F3-3111E98B9A4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78209" y="670571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AEF14A7-7F9E-4674-B6EA-249C2BC6189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386321" y="0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EA9D95-3F5B-4091-827F-87F01A6F90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1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4E8D1-AFA6-4EE7-8B23-86B5C4A41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6014970" y="3579816"/>
            <a:ext cx="5347784" cy="2416374"/>
          </a:xfrm>
        </p:spPr>
        <p:txBody>
          <a:bodyPr anchor="b"/>
          <a:lstStyle>
            <a:lvl1pPr algn="r">
              <a:defRPr>
                <a:gradFill>
                  <a:gsLst>
                    <a:gs pos="0">
                      <a:schemeClr val="tx1"/>
                    </a:gs>
                    <a:gs pos="100000">
                      <a:schemeClr val="accent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noProof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0001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bg>
      <p:bgPr>
        <a:gradFill>
          <a:gsLst>
            <a:gs pos="100000">
              <a:srgbClr val="232939"/>
            </a:gs>
            <a:gs pos="0">
              <a:schemeClr val="tx1">
                <a:lumMod val="95000"/>
                <a:lumOff val="5000"/>
              </a:schemeClr>
            </a:gs>
          </a:gsLst>
          <a:lin ang="52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Sparkles Top">
            <a:extLst>
              <a:ext uri="{FF2B5EF4-FFF2-40B4-BE49-F238E27FC236}">
                <a16:creationId xmlns:a16="http://schemas.microsoft.com/office/drawing/2014/main" id="{836D5C16-9550-47AD-8F49-FE66AE504429}"/>
              </a:ext>
            </a:extLst>
          </p:cNvPr>
          <p:cNvGrpSpPr/>
          <p:nvPr userDrawn="1"/>
        </p:nvGrpSpPr>
        <p:grpSpPr>
          <a:xfrm>
            <a:off x="43745" y="-55205"/>
            <a:ext cx="12117660" cy="2534216"/>
            <a:chOff x="43745" y="-55205"/>
            <a:chExt cx="12117660" cy="2534216"/>
          </a:xfrm>
        </p:grpSpPr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F6C6C246-909E-4274-965A-329EB0B3EF30}"/>
                </a:ext>
              </a:extLst>
            </p:cNvPr>
            <p:cNvSpPr/>
            <p:nvPr/>
          </p:nvSpPr>
          <p:spPr>
            <a:xfrm>
              <a:off x="809223" y="660629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4F9D3504-AAED-4BBD-A38F-3BAC27C39C47}"/>
                </a:ext>
              </a:extLst>
            </p:cNvPr>
            <p:cNvSpPr/>
            <p:nvPr/>
          </p:nvSpPr>
          <p:spPr>
            <a:xfrm>
              <a:off x="1125914" y="33319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C01C36EC-F7DF-4D62-A56C-CDABFC02C05C}"/>
                </a:ext>
              </a:extLst>
            </p:cNvPr>
            <p:cNvSpPr/>
            <p:nvPr/>
          </p:nvSpPr>
          <p:spPr>
            <a:xfrm>
              <a:off x="1678364" y="886186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A30896F2-2F06-436B-BF3B-DFB6743B5A18}"/>
                </a:ext>
              </a:extLst>
            </p:cNvPr>
            <p:cNvSpPr/>
            <p:nvPr/>
          </p:nvSpPr>
          <p:spPr>
            <a:xfrm>
              <a:off x="1215567" y="1142985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191BF932-C10E-4600-A0D0-E8BEA4A3E4B6}"/>
                </a:ext>
              </a:extLst>
            </p:cNvPr>
            <p:cNvSpPr/>
            <p:nvPr/>
          </p:nvSpPr>
          <p:spPr>
            <a:xfrm>
              <a:off x="2233749" y="309992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D4939365-6235-4B22-A60A-6D4D96F063ED}"/>
                </a:ext>
              </a:extLst>
            </p:cNvPr>
            <p:cNvSpPr/>
            <p:nvPr/>
          </p:nvSpPr>
          <p:spPr>
            <a:xfrm>
              <a:off x="1513348" y="187658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4F3357-F3CF-451A-B928-451576AC33E4}"/>
                </a:ext>
              </a:extLst>
            </p:cNvPr>
            <p:cNvSpPr/>
            <p:nvPr/>
          </p:nvSpPr>
          <p:spPr>
            <a:xfrm>
              <a:off x="1870075" y="51117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32B275B-B23E-4577-80D5-AFBCEC88EE8F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038715" y="664767"/>
              <a:ext cx="184939" cy="184939"/>
              <a:chOff x="5994457" y="3309752"/>
              <a:chExt cx="2933700" cy="29337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71E840D-1520-4DE3-B069-1708A2CB14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9C79033A-94FD-4014-A215-80C4A8D240F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D1E48C29-D539-4E22-8517-F4D88044FFC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97250" y="429683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5471477F-E07E-4642-B653-8FF3B7FFD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EFDD83F-696D-4D05-AE98-DD9E5053E8B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C3F33867-B70E-4CE2-8DD6-CB31CC78071A}"/>
                </a:ext>
              </a:extLst>
            </p:cNvPr>
            <p:cNvSpPr/>
            <p:nvPr/>
          </p:nvSpPr>
          <p:spPr>
            <a:xfrm>
              <a:off x="49998" y="37264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1176DF06-4ECB-4F8C-9479-361488DA60F4}"/>
                </a:ext>
              </a:extLst>
            </p:cNvPr>
            <p:cNvSpPr/>
            <p:nvPr/>
          </p:nvSpPr>
          <p:spPr>
            <a:xfrm>
              <a:off x="4183142" y="381022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1623B06F-C071-4938-8B6D-DFF18F9B2206}"/>
                </a:ext>
              </a:extLst>
            </p:cNvPr>
            <p:cNvSpPr/>
            <p:nvPr/>
          </p:nvSpPr>
          <p:spPr>
            <a:xfrm>
              <a:off x="3283557" y="479357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D26E3BBC-2F19-433E-BD7C-83D9EE1CDE5F}"/>
                </a:ext>
              </a:extLst>
            </p:cNvPr>
            <p:cNvSpPr/>
            <p:nvPr/>
          </p:nvSpPr>
          <p:spPr>
            <a:xfrm>
              <a:off x="2837658" y="1565732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AD1C7158-1687-4C77-A0B2-2CFFBA9AF0A4}"/>
                </a:ext>
              </a:extLst>
            </p:cNvPr>
            <p:cNvSpPr/>
            <p:nvPr/>
          </p:nvSpPr>
          <p:spPr>
            <a:xfrm>
              <a:off x="3770388" y="37264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8C09BD45-C7D3-4455-9D48-421D0ED806F3}"/>
                </a:ext>
              </a:extLst>
            </p:cNvPr>
            <p:cNvSpPr/>
            <p:nvPr/>
          </p:nvSpPr>
          <p:spPr>
            <a:xfrm>
              <a:off x="5413908" y="166881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88F1368-2549-4153-80D6-DBCD6B2D97E4}"/>
                </a:ext>
              </a:extLst>
            </p:cNvPr>
            <p:cNvSpPr/>
            <p:nvPr/>
          </p:nvSpPr>
          <p:spPr>
            <a:xfrm>
              <a:off x="3841382" y="1017229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137E945D-98B2-49D4-833A-2177760D70A5}"/>
                </a:ext>
              </a:extLst>
            </p:cNvPr>
            <p:cNvSpPr/>
            <p:nvPr/>
          </p:nvSpPr>
          <p:spPr>
            <a:xfrm>
              <a:off x="5965135" y="1011115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4A8D07A7-9304-4799-9262-BCC5E2A6983B}"/>
                </a:ext>
              </a:extLst>
            </p:cNvPr>
            <p:cNvSpPr/>
            <p:nvPr/>
          </p:nvSpPr>
          <p:spPr>
            <a:xfrm>
              <a:off x="4712286" y="1433856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799C36B6-F93B-4AD6-BCFF-9A478E3530FC}"/>
                </a:ext>
              </a:extLst>
            </p:cNvPr>
            <p:cNvSpPr/>
            <p:nvPr/>
          </p:nvSpPr>
          <p:spPr>
            <a:xfrm>
              <a:off x="6280721" y="28594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06219481-C934-476B-A9AB-674656050977}"/>
                </a:ext>
              </a:extLst>
            </p:cNvPr>
            <p:cNvSpPr/>
            <p:nvPr/>
          </p:nvSpPr>
          <p:spPr>
            <a:xfrm>
              <a:off x="7330529" y="455309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8054BDB9-6A10-4286-AB0B-17DCB6C8687C}"/>
                </a:ext>
              </a:extLst>
            </p:cNvPr>
            <p:cNvSpPr/>
            <p:nvPr/>
          </p:nvSpPr>
          <p:spPr>
            <a:xfrm>
              <a:off x="7826733" y="37264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FEC1AFB6-A966-4732-A8E4-AF3CB33346EB}"/>
                </a:ext>
              </a:extLst>
            </p:cNvPr>
            <p:cNvSpPr/>
            <p:nvPr/>
          </p:nvSpPr>
          <p:spPr>
            <a:xfrm>
              <a:off x="4403894" y="73247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4CC96CD-2599-4FCA-AF57-6A37294AF2B3}"/>
                </a:ext>
              </a:extLst>
            </p:cNvPr>
            <p:cNvSpPr/>
            <p:nvPr/>
          </p:nvSpPr>
          <p:spPr>
            <a:xfrm>
              <a:off x="4846163" y="39746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6EE8D9F0-A76A-4932-AC43-CB5110E47196}"/>
                </a:ext>
              </a:extLst>
            </p:cNvPr>
            <p:cNvSpPr/>
            <p:nvPr/>
          </p:nvSpPr>
          <p:spPr>
            <a:xfrm>
              <a:off x="8617098" y="1035703"/>
              <a:ext cx="677141" cy="677141"/>
            </a:xfrm>
            <a:prstGeom prst="donut">
              <a:avLst>
                <a:gd name="adj" fmla="val 30113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5" name="Circle: Hollow 34">
              <a:extLst>
                <a:ext uri="{FF2B5EF4-FFF2-40B4-BE49-F238E27FC236}">
                  <a16:creationId xmlns:a16="http://schemas.microsoft.com/office/drawing/2014/main" id="{D8815C16-A46F-4B9E-A81B-BE1FE184C8F8}"/>
                </a:ext>
              </a:extLst>
            </p:cNvPr>
            <p:cNvSpPr/>
            <p:nvPr/>
          </p:nvSpPr>
          <p:spPr>
            <a:xfrm>
              <a:off x="10838049" y="331418"/>
              <a:ext cx="817385" cy="817385"/>
            </a:xfrm>
            <a:prstGeom prst="donut">
              <a:avLst>
                <a:gd name="adj" fmla="val 3689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7C98BB16-692C-4EAF-8301-9A7615E5A96F}"/>
                </a:ext>
              </a:extLst>
            </p:cNvPr>
            <p:cNvSpPr/>
            <p:nvPr/>
          </p:nvSpPr>
          <p:spPr>
            <a:xfrm>
              <a:off x="7844878" y="897901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2BE244F3-3AF1-4DB2-8B19-55E8A8E35C44}"/>
                </a:ext>
              </a:extLst>
            </p:cNvPr>
            <p:cNvSpPr/>
            <p:nvPr/>
          </p:nvSpPr>
          <p:spPr>
            <a:xfrm>
              <a:off x="9381615" y="520894"/>
              <a:ext cx="1369058" cy="1369058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8" name="Circle: Hollow 37">
              <a:extLst>
                <a:ext uri="{FF2B5EF4-FFF2-40B4-BE49-F238E27FC236}">
                  <a16:creationId xmlns:a16="http://schemas.microsoft.com/office/drawing/2014/main" id="{A5D8F151-D95C-4555-BC35-C791964741AA}"/>
                </a:ext>
              </a:extLst>
            </p:cNvPr>
            <p:cNvSpPr/>
            <p:nvPr/>
          </p:nvSpPr>
          <p:spPr>
            <a:xfrm>
              <a:off x="10385764" y="37264"/>
              <a:ext cx="496406" cy="49640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9" name="Circle: Hollow 38">
              <a:extLst>
                <a:ext uri="{FF2B5EF4-FFF2-40B4-BE49-F238E27FC236}">
                  <a16:creationId xmlns:a16="http://schemas.microsoft.com/office/drawing/2014/main" id="{62C0E85B-8765-4231-8CCE-0CEAFE370776}"/>
                </a:ext>
              </a:extLst>
            </p:cNvPr>
            <p:cNvSpPr/>
            <p:nvPr/>
          </p:nvSpPr>
          <p:spPr>
            <a:xfrm>
              <a:off x="7482440" y="787944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0" name="Circle: Hollow 39">
              <a:extLst>
                <a:ext uri="{FF2B5EF4-FFF2-40B4-BE49-F238E27FC236}">
                  <a16:creationId xmlns:a16="http://schemas.microsoft.com/office/drawing/2014/main" id="{54A709B8-255A-49C8-B429-E55813B3E3C0}"/>
                </a:ext>
              </a:extLst>
            </p:cNvPr>
            <p:cNvSpPr/>
            <p:nvPr/>
          </p:nvSpPr>
          <p:spPr>
            <a:xfrm>
              <a:off x="8339397" y="19837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1" name="Circle: Hollow 40">
              <a:extLst>
                <a:ext uri="{FF2B5EF4-FFF2-40B4-BE49-F238E27FC236}">
                  <a16:creationId xmlns:a16="http://schemas.microsoft.com/office/drawing/2014/main" id="{C4F5F415-E41D-41F4-AE5A-FD1B616FA9ED}"/>
                </a:ext>
              </a:extLst>
            </p:cNvPr>
            <p:cNvSpPr/>
            <p:nvPr/>
          </p:nvSpPr>
          <p:spPr>
            <a:xfrm>
              <a:off x="10633967" y="635675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890C18-2FE4-430E-B81F-312A818C1086}"/>
                </a:ext>
              </a:extLst>
            </p:cNvPr>
            <p:cNvSpPr/>
            <p:nvPr/>
          </p:nvSpPr>
          <p:spPr>
            <a:xfrm>
              <a:off x="3702945" y="1034552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83458A5-4311-4B26-903E-083F3A76B8BE}"/>
                </a:ext>
              </a:extLst>
            </p:cNvPr>
            <p:cNvSpPr/>
            <p:nvPr/>
          </p:nvSpPr>
          <p:spPr>
            <a:xfrm>
              <a:off x="5731508" y="787944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8CD9A6-8677-4E42-BF96-220A9712DE49}"/>
                </a:ext>
              </a:extLst>
            </p:cNvPr>
            <p:cNvSpPr/>
            <p:nvPr/>
          </p:nvSpPr>
          <p:spPr>
            <a:xfrm>
              <a:off x="7080910" y="464566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698D87-D15B-4756-9AD4-A8470F05AC86}"/>
                </a:ext>
              </a:extLst>
            </p:cNvPr>
            <p:cNvSpPr/>
            <p:nvPr/>
          </p:nvSpPr>
          <p:spPr>
            <a:xfrm>
              <a:off x="9243586" y="9961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C6EDD7-DE6E-4321-91D6-8D5332280DD5}"/>
                </a:ext>
              </a:extLst>
            </p:cNvPr>
            <p:cNvSpPr/>
            <p:nvPr/>
          </p:nvSpPr>
          <p:spPr>
            <a:xfrm>
              <a:off x="11005711" y="16688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47E7E02-226B-43A4-895F-FF6539770A18}"/>
                </a:ext>
              </a:extLst>
            </p:cNvPr>
            <p:cNvSpPr/>
            <p:nvPr/>
          </p:nvSpPr>
          <p:spPr>
            <a:xfrm>
              <a:off x="12030153" y="73761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0B385E-EAEF-457C-8BD1-698C69173E4D}"/>
                </a:ext>
              </a:extLst>
            </p:cNvPr>
            <p:cNvSpPr/>
            <p:nvPr/>
          </p:nvSpPr>
          <p:spPr>
            <a:xfrm>
              <a:off x="11599010" y="101309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7E650C54-1048-4960-957B-5184FC9A635E}"/>
                </a:ext>
              </a:extLst>
            </p:cNvPr>
            <p:cNvSpPr/>
            <p:nvPr/>
          </p:nvSpPr>
          <p:spPr>
            <a:xfrm>
              <a:off x="11622146" y="159879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E3AF1407-BE71-4161-8707-6F42ECEB0D2E}"/>
                </a:ext>
              </a:extLst>
            </p:cNvPr>
            <p:cNvSpPr/>
            <p:nvPr/>
          </p:nvSpPr>
          <p:spPr>
            <a:xfrm>
              <a:off x="9989354" y="122309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81B37500-E02C-48C7-9ECD-CCCAD5371D92}"/>
                </a:ext>
              </a:extLst>
            </p:cNvPr>
            <p:cNvSpPr/>
            <p:nvPr/>
          </p:nvSpPr>
          <p:spPr>
            <a:xfrm>
              <a:off x="10765179" y="1798455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 descr="Glow Light">
              <a:extLst>
                <a:ext uri="{FF2B5EF4-FFF2-40B4-BE49-F238E27FC236}">
                  <a16:creationId xmlns:a16="http://schemas.microsoft.com/office/drawing/2014/main" id="{7916422D-370E-4CCF-B07F-0C42A2357F30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808279" y="95391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5C1B329-3AD7-4F89-A9CE-06916F9BBA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71F7334-3870-4E2A-855A-73120661444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oup 52" descr="Glow Light">
              <a:extLst>
                <a:ext uri="{FF2B5EF4-FFF2-40B4-BE49-F238E27FC236}">
                  <a16:creationId xmlns:a16="http://schemas.microsoft.com/office/drawing/2014/main" id="{0269C54F-92D3-4F69-9E9D-7A725C6BE5E5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998830" y="467500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E961C85-0444-454E-8EFD-2E41EAF58D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D0CC834-0953-4431-9DDB-B6BBBE9C7205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4" name="Group 53" descr="Glow Light">
              <a:extLst>
                <a:ext uri="{FF2B5EF4-FFF2-40B4-BE49-F238E27FC236}">
                  <a16:creationId xmlns:a16="http://schemas.microsoft.com/office/drawing/2014/main" id="{B0CD8673-A1BA-4FEA-81BB-38D465B1E40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4389929" y="980865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5EBBCDF0-10D2-492F-BB65-F018DCFF99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0291890-BC98-4F24-9C11-2479038739C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5" name="Group 54" descr="Glow Light">
              <a:extLst>
                <a:ext uri="{FF2B5EF4-FFF2-40B4-BE49-F238E27FC236}">
                  <a16:creationId xmlns:a16="http://schemas.microsoft.com/office/drawing/2014/main" id="{735026EB-0FFC-458E-8BE6-8014E9E0B18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5180568" y="62211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AD55B03-EB6C-4445-9DA3-6752940DE1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19CD9B4-CF20-4915-A97C-0A47901B8F3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6" name="Group 55" descr="Glow Light">
              <a:extLst>
                <a:ext uri="{FF2B5EF4-FFF2-40B4-BE49-F238E27FC236}">
                  <a16:creationId xmlns:a16="http://schemas.microsoft.com/office/drawing/2014/main" id="{B1056688-3950-4886-BD0B-34C53A95B758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603546" y="62377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72D8464-A9F3-4478-BBA1-01BAAFFF00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64EF60A-4E07-45AC-AB01-F66B513CBB0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7" name="Group 56" descr="Glow Light">
              <a:extLst>
                <a:ext uri="{FF2B5EF4-FFF2-40B4-BE49-F238E27FC236}">
                  <a16:creationId xmlns:a16="http://schemas.microsoft.com/office/drawing/2014/main" id="{6B704415-9656-48AD-893D-6B998B8E7DF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8308409" y="490883"/>
              <a:ext cx="184939" cy="184939"/>
              <a:chOff x="5994457" y="3309752"/>
              <a:chExt cx="2933700" cy="29337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62B0D19-A9E7-46CB-826A-252A7EB6F6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EA59DBD-5C6D-4E74-920F-DD86C9AE378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8" name="Group 57" descr="Glow Light">
              <a:extLst>
                <a:ext uri="{FF2B5EF4-FFF2-40B4-BE49-F238E27FC236}">
                  <a16:creationId xmlns:a16="http://schemas.microsoft.com/office/drawing/2014/main" id="{445E43E2-FA2F-4B70-85CF-FAE63E37259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639018" y="331227"/>
              <a:ext cx="184939" cy="184939"/>
              <a:chOff x="5994457" y="3309752"/>
              <a:chExt cx="2933700" cy="29337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2F4FB4A-B90B-4D42-B072-7FCBDA887F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B684501-92E0-4CAD-8438-F7BF0100B94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9" name="Group 58" descr="Glow Light">
              <a:extLst>
                <a:ext uri="{FF2B5EF4-FFF2-40B4-BE49-F238E27FC236}">
                  <a16:creationId xmlns:a16="http://schemas.microsoft.com/office/drawing/2014/main" id="{F2009098-CF52-47AD-9CC7-C8F5CCFF6B21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991429" y="16107"/>
              <a:ext cx="184939" cy="184939"/>
              <a:chOff x="5994457" y="3309752"/>
              <a:chExt cx="2933700" cy="29337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9E6F8E2-DB60-4B21-8EA3-EE7D6C699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4E13FE8-675B-4882-8582-2C8EFABE445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0" name="Group 59" descr="Glow Light">
              <a:extLst>
                <a:ext uri="{FF2B5EF4-FFF2-40B4-BE49-F238E27FC236}">
                  <a16:creationId xmlns:a16="http://schemas.microsoft.com/office/drawing/2014/main" id="{D0ABAF15-EAD1-4CA8-8067-E899516D7E69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0315183" y="453725"/>
              <a:ext cx="184939" cy="184939"/>
              <a:chOff x="5994457" y="3309752"/>
              <a:chExt cx="2933700" cy="29337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203AEE1-2D93-4A21-BF4B-5CCA3CFC21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8B2C366-CA5F-4280-88B4-272C92F0831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1" name="Group 60" descr="Glow Light">
              <a:extLst>
                <a:ext uri="{FF2B5EF4-FFF2-40B4-BE49-F238E27FC236}">
                  <a16:creationId xmlns:a16="http://schemas.microsoft.com/office/drawing/2014/main" id="{52EBFF8D-C351-4349-A23B-06AB34E7D15E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381151" y="512111"/>
              <a:ext cx="184939" cy="184939"/>
              <a:chOff x="5994457" y="3309752"/>
              <a:chExt cx="2933700" cy="29337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3AFF2F0-0D2C-49DE-8D72-872211909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9BAE880-AAAA-4972-8613-1A2C904911F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2" name="Group 61" descr="Glow Light">
              <a:extLst>
                <a:ext uri="{FF2B5EF4-FFF2-40B4-BE49-F238E27FC236}">
                  <a16:creationId xmlns:a16="http://schemas.microsoft.com/office/drawing/2014/main" id="{28FB8663-4B6F-4176-B449-E9576781746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785864" y="781091"/>
              <a:ext cx="184939" cy="184939"/>
              <a:chOff x="5994457" y="3309752"/>
              <a:chExt cx="2933700" cy="293370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1C9326B-4B48-412E-BD25-44DDB6FF25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5786FE3-4E2E-401E-9C90-CB7B77B944B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3" name="Group 62" descr="Glow Light">
              <a:extLst>
                <a:ext uri="{FF2B5EF4-FFF2-40B4-BE49-F238E27FC236}">
                  <a16:creationId xmlns:a16="http://schemas.microsoft.com/office/drawing/2014/main" id="{16172E90-8823-4B6C-9611-7E84654D2EE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339810" y="-55205"/>
              <a:ext cx="184939" cy="184939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E94B85C-2E8C-40E8-9130-4A1BAADA39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7F0BB27-072D-492B-92C5-6D2007B99A4D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4" name="Group 63" descr="Glow Light">
              <a:extLst>
                <a:ext uri="{FF2B5EF4-FFF2-40B4-BE49-F238E27FC236}">
                  <a16:creationId xmlns:a16="http://schemas.microsoft.com/office/drawing/2014/main" id="{CC21219A-4C2D-444A-BEF5-1CD794F1951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976466" y="13232"/>
              <a:ext cx="184939" cy="184939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4843B80-A1EB-4248-8375-E8CC57A06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13A6C61-3E4F-43E9-9F5D-832584B1D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65" name="Circle: Hollow 64">
              <a:extLst>
                <a:ext uri="{FF2B5EF4-FFF2-40B4-BE49-F238E27FC236}">
                  <a16:creationId xmlns:a16="http://schemas.microsoft.com/office/drawing/2014/main" id="{C76B0261-640E-4AE6-A46D-0F4A514250EB}"/>
                </a:ext>
              </a:extLst>
            </p:cNvPr>
            <p:cNvSpPr/>
            <p:nvPr/>
          </p:nvSpPr>
          <p:spPr>
            <a:xfrm>
              <a:off x="5823225" y="45486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6" name="Circle: Hollow 65">
              <a:extLst>
                <a:ext uri="{FF2B5EF4-FFF2-40B4-BE49-F238E27FC236}">
                  <a16:creationId xmlns:a16="http://schemas.microsoft.com/office/drawing/2014/main" id="{5C686F1E-1B9B-4FB5-9CD4-5A4B3C0BFAB9}"/>
                </a:ext>
              </a:extLst>
            </p:cNvPr>
            <p:cNvSpPr/>
            <p:nvPr/>
          </p:nvSpPr>
          <p:spPr>
            <a:xfrm>
              <a:off x="6697902" y="1387389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CFC60D0-F063-4498-B6BA-97F205370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543" y="3726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C46E1E-952B-49D6-86F1-5B9700952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566" y="23979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87D8EF1-8EA4-43B8-A137-66293E977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8372" y="274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F0A51F0-E310-4BB0-B28A-7B7195F0D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5867" y="2177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22AF50C-4EF6-4FCA-9D4A-24ADB2C134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150" y="84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DA157F2-6D5A-4BDB-B735-D60124A99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2914" y="1603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B73FFCB-EB61-4CC4-88F0-04D2EAD4E1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8663" y="16040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48DFE9-7DB5-47E9-81F9-F98AECB8E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9456" y="2258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98859A-D38D-40A0-A74D-A05A631BA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5400" y="30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15F6880-49C3-4ACA-ACE4-99C260C43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2386" y="2971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EA68FA6-F752-4247-98A1-BB6622B8E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5997" y="48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53F3308-C2C5-4D0D-86DF-6E8DAB206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7901" y="20761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8FF6E99-DB43-48FE-BEF2-2C81F6E6A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54224" y="48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C8EE57-C89B-4446-850F-B722D9B4C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1002" y="43624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58533A-2A77-4DBA-A02D-6911A48DD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45" y="714473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6EE7BC-9EA4-49B9-B640-C710D30E7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E3EBE92A-7725-4607-8F24-45AAB047DF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-180000">
            <a:off x="856087" y="2165684"/>
            <a:ext cx="3436364" cy="3436364"/>
          </a:xfrm>
          <a:ln w="635000" cap="rnd" cmpd="sng">
            <a:solidFill>
              <a:schemeClr val="tx1"/>
            </a:solidFill>
            <a:miter lim="800000"/>
          </a:ln>
          <a:effectLst>
            <a:outerShdw dist="114300" dir="2700000" algn="tl" rotWithShape="0">
              <a:prstClr val="black">
                <a:alpha val="14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E103B770-AEFD-44FF-BADF-AB68C428CB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5428758" y="1953047"/>
            <a:ext cx="2487273" cy="2487273"/>
          </a:xfrm>
          <a:ln w="254000" cap="rnd" cmpd="sng">
            <a:solidFill>
              <a:schemeClr val="bg1">
                <a:lumMod val="95000"/>
              </a:schemeClr>
            </a:solidFill>
            <a:miter lim="800000"/>
          </a:ln>
          <a:effectLst>
            <a:outerShdw dist="114300" dir="2700000" algn="tl" rotWithShape="0">
              <a:prstClr val="black">
                <a:alpha val="14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  <p:sp>
        <p:nvSpPr>
          <p:cNvPr id="114" name="Picture Placeholder 10">
            <a:extLst>
              <a:ext uri="{FF2B5EF4-FFF2-40B4-BE49-F238E27FC236}">
                <a16:creationId xmlns:a16="http://schemas.microsoft.com/office/drawing/2014/main" id="{FCBEE3C2-FE80-4EFB-9950-B294D64990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80000">
            <a:off x="9071555" y="1760798"/>
            <a:ext cx="2315650" cy="2813227"/>
          </a:xfrm>
          <a:solidFill>
            <a:schemeClr val="accent1"/>
          </a:solidFill>
          <a:ln w="635000" cap="rnd" cmpd="dbl">
            <a:gradFill>
              <a:gsLst>
                <a:gs pos="100000">
                  <a:srgbClr val="665B3C"/>
                </a:gs>
                <a:gs pos="41620">
                  <a:srgbClr val="E4D6AE"/>
                </a:gs>
                <a:gs pos="43000">
                  <a:schemeClr val="bg1">
                    <a:lumMod val="95000"/>
                  </a:schemeClr>
                </a:gs>
                <a:gs pos="17000">
                  <a:schemeClr val="bg1">
                    <a:lumMod val="50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lin ang="5220000" scaled="0"/>
            </a:gradFill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4358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22228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02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232939"/>
            </a:gs>
            <a:gs pos="0">
              <a:schemeClr val="tx1">
                <a:lumMod val="95000"/>
                <a:lumOff val="5000"/>
              </a:schemeClr>
            </a:gs>
          </a:gsLst>
          <a:lin ang="52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E55CEE-7029-4EBB-BB73-2FC34893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343381" y="402268"/>
            <a:ext cx="7910243" cy="1681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Your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7835D-5D88-495C-B1CF-AC59401B0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00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7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8800" kern="1200" spc="-300"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ighered.ohio.gov/initiatives/access-acceleration/3tgr-4tg/welcome" TargetMode="External"/><Relationship Id="rId2" Type="http://schemas.openxmlformats.org/officeDocument/2006/relationships/hyperlink" Target="https://highered.ohio.gov/initiatives/access-acceleration/3tgr-4tg/3tgr-4tg-signing/3tgr-4tg-signing-day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ollegesigningday.org/event/999382b8-a333-41f6-bf1c-36bda032db82/summary" TargetMode="External"/><Relationship Id="rId4" Type="http://schemas.openxmlformats.org/officeDocument/2006/relationships/hyperlink" Target="https://equityinlearning.act.org/acac/resources/why-apply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DEA9DFF7-DDCD-4E96-9ADA-5C0BAFDF4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-180000">
            <a:off x="3689684" y="5217098"/>
            <a:ext cx="4812627" cy="461565"/>
          </a:xfrm>
        </p:spPr>
        <p:txBody>
          <a:bodyPr/>
          <a:lstStyle/>
          <a:p>
            <a:r>
              <a:rPr lang="en-US" dirty="0"/>
              <a:t>A Playbook for Celebration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8C45F4-FE18-40AC-9D37-18D30AC3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1312503" y="2746138"/>
            <a:ext cx="9566987" cy="1727875"/>
          </a:xfrm>
        </p:spPr>
        <p:txBody>
          <a:bodyPr/>
          <a:lstStyle/>
          <a:p>
            <a:r>
              <a:rPr lang="en-US" dirty="0"/>
              <a:t>Celebrating Students’ Future Plans</a:t>
            </a:r>
          </a:p>
        </p:txBody>
      </p:sp>
    </p:spTree>
    <p:extLst>
      <p:ext uri="{BB962C8B-B14F-4D97-AF65-F5344CB8AC3E}">
        <p14:creationId xmlns:p14="http://schemas.microsoft.com/office/powerpoint/2010/main" val="159645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C8B33E6-7EE0-4E8D-8F4F-A7168432B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798973"/>
            <a:ext cx="3835138" cy="2406518"/>
          </a:xfrm>
        </p:spPr>
        <p:txBody>
          <a:bodyPr>
            <a:normAutofit/>
          </a:bodyPr>
          <a:lstStyle/>
          <a:p>
            <a:r>
              <a:rPr lang="en-US" sz="8000" dirty="0"/>
              <a:t>Pre-Work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79808" y="1201537"/>
            <a:ext cx="6011863" cy="400790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Senior survey informs table set-up and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Certificates are created for EVERY students with a plan</a:t>
            </a:r>
          </a:p>
        </p:txBody>
      </p:sp>
    </p:spTree>
    <p:extLst>
      <p:ext uri="{BB962C8B-B14F-4D97-AF65-F5344CB8AC3E}">
        <p14:creationId xmlns:p14="http://schemas.microsoft.com/office/powerpoint/2010/main" val="7719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F0A03CF-0AAB-43C3-89AD-E56A8532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1" y="798973"/>
            <a:ext cx="3631938" cy="2406518"/>
          </a:xfrm>
        </p:spPr>
        <p:txBody>
          <a:bodyPr>
            <a:normAutofit/>
          </a:bodyPr>
          <a:lstStyle/>
          <a:p>
            <a:r>
              <a:rPr lang="en-US" sz="8000" dirty="0"/>
              <a:t>Prepping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93" b="24116"/>
          <a:stretch/>
        </p:blipFill>
        <p:spPr>
          <a:xfrm>
            <a:off x="4612041" y="1168400"/>
            <a:ext cx="7098583" cy="4521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4701" y="3205491"/>
            <a:ext cx="3631937" cy="2248181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 up tables and seat for EVERY student with a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Staff and community are encouraged to dress in college, military or work spirit wear</a:t>
            </a:r>
          </a:p>
        </p:txBody>
      </p:sp>
    </p:spTree>
    <p:extLst>
      <p:ext uri="{BB962C8B-B14F-4D97-AF65-F5344CB8AC3E}">
        <p14:creationId xmlns:p14="http://schemas.microsoft.com/office/powerpoint/2010/main" val="194748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CC2EA42-75D7-4B2F-BE23-4DC5B10A1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381481" y="357519"/>
            <a:ext cx="7910243" cy="1681497"/>
          </a:xfrm>
        </p:spPr>
        <p:txBody>
          <a:bodyPr/>
          <a:lstStyle/>
          <a:p>
            <a:r>
              <a:rPr lang="en-US" dirty="0"/>
              <a:t>Setting the Stage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Reps arrive early to set up their space (many of them bring swag)</a:t>
            </a:r>
          </a:p>
          <a:p>
            <a:r>
              <a:rPr lang="en-US"/>
              <a:t>We also have a DJ that sets the tone for the celebration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2500" r="12500"/>
          <a:stretch/>
        </p:blipFill>
        <p:spPr>
          <a:xfrm rot="-180000">
            <a:off x="7016722" y="1869200"/>
            <a:ext cx="3780000" cy="3780000"/>
          </a:xfrm>
        </p:spPr>
      </p:pic>
    </p:spTree>
    <p:extLst>
      <p:ext uri="{BB962C8B-B14F-4D97-AF65-F5344CB8AC3E}">
        <p14:creationId xmlns:p14="http://schemas.microsoft.com/office/powerpoint/2010/main" val="279881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635BC1F-7870-4794-A501-DAD94170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6285098" y="4244876"/>
            <a:ext cx="5347784" cy="2416374"/>
          </a:xfrm>
        </p:spPr>
        <p:txBody>
          <a:bodyPr/>
          <a:lstStyle/>
          <a:p>
            <a:r>
              <a:rPr lang="en-US" dirty="0"/>
              <a:t>Practice Makes Perfect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16686"/>
          <a:stretch/>
        </p:blipFill>
        <p:spPr>
          <a:xfrm rot="-180000">
            <a:off x="5962269" y="642038"/>
            <a:ext cx="2736000" cy="273600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88B5527-57ED-4739-95CC-1063FAF3076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676275" y="1366838"/>
            <a:ext cx="4637088" cy="463708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9229725" y="541027"/>
            <a:ext cx="2962275" cy="22479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Seniors come down early for a dress-rehearsal</a:t>
            </a:r>
          </a:p>
          <a:p>
            <a:r>
              <a:rPr lang="en-US" dirty="0"/>
              <a:t>Then general student population joins</a:t>
            </a:r>
          </a:p>
        </p:txBody>
      </p:sp>
    </p:spTree>
    <p:extLst>
      <p:ext uri="{BB962C8B-B14F-4D97-AF65-F5344CB8AC3E}">
        <p14:creationId xmlns:p14="http://schemas.microsoft.com/office/powerpoint/2010/main" val="42784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428" r="4428"/>
          <a:stretch/>
        </p:blipFill>
        <p:spPr>
          <a:xfrm>
            <a:off x="0" y="0"/>
            <a:ext cx="12192000" cy="6851650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A4370B-A7F9-43D7-B0F1-D2BB24BB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4795660" y="2602268"/>
            <a:ext cx="6817253" cy="2416374"/>
          </a:xfrm>
        </p:spPr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The Big Speech</a:t>
            </a:r>
          </a:p>
        </p:txBody>
      </p:sp>
    </p:spTree>
    <p:extLst>
      <p:ext uri="{BB962C8B-B14F-4D97-AF65-F5344CB8AC3E}">
        <p14:creationId xmlns:p14="http://schemas.microsoft.com/office/powerpoint/2010/main" val="108393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B9A8CB9-D5C0-4ACB-98F8-78AF9011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Parade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52E63A8-4CBF-43B0-ABFE-A727917C01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2500" r="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500" r="12500"/>
          <a:stretch/>
        </p:blipFill>
        <p:spPr>
          <a:xfrm rot="-180000">
            <a:off x="5428758" y="1953047"/>
            <a:ext cx="2487273" cy="2487273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401CFE6-4FA8-4AC5-9F43-223FE5B77A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2569" r="22569"/>
          <a:stretch/>
        </p:blipFill>
        <p:spPr>
          <a:xfrm rot="-180000">
            <a:off x="9071555" y="1760798"/>
            <a:ext cx="2315650" cy="281322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 rot="21384966">
            <a:off x="5778500" y="4843463"/>
            <a:ext cx="2962275" cy="22479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Seniors are called down by institution</a:t>
            </a:r>
          </a:p>
          <a:p>
            <a:r>
              <a:rPr lang="en-US" dirty="0"/>
              <a:t>Institutions are alphabetical, except Marion Technical College and The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6760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1AE030F-162D-4049-AC8E-86684238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Commitment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3205163"/>
            <a:ext cx="2962275" cy="2247900"/>
          </a:xfrm>
        </p:spPr>
        <p:txBody>
          <a:bodyPr/>
          <a:lstStyle/>
          <a:p>
            <a:r>
              <a:rPr lang="en-US" dirty="0"/>
              <a:t>Seniors sign a commitment to their plan</a:t>
            </a:r>
          </a:p>
        </p:txBody>
      </p:sp>
    </p:spTree>
    <p:extLst>
      <p:ext uri="{BB962C8B-B14F-4D97-AF65-F5344CB8AC3E}">
        <p14:creationId xmlns:p14="http://schemas.microsoft.com/office/powerpoint/2010/main" val="3424381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CCA713C-833F-4F05-BEDE-6F77A34F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98973"/>
            <a:ext cx="4406638" cy="2406518"/>
          </a:xfrm>
        </p:spPr>
        <p:txBody>
          <a:bodyPr>
            <a:normAutofit/>
          </a:bodyPr>
          <a:lstStyle/>
          <a:p>
            <a:r>
              <a:rPr lang="en-US" sz="8800" dirty="0"/>
              <a:t>Celebrate!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50" y="1124215"/>
            <a:ext cx="6011863" cy="400790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Allow plenty of time for pics afterwards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Be sure to use the power of #</a:t>
            </a:r>
          </a:p>
        </p:txBody>
      </p:sp>
    </p:spTree>
    <p:extLst>
      <p:ext uri="{BB962C8B-B14F-4D97-AF65-F5344CB8AC3E}">
        <p14:creationId xmlns:p14="http://schemas.microsoft.com/office/powerpoint/2010/main" val="9700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69194A-5F7B-4395-A75F-7B4DEEB6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AC6D5D-5FDB-44F2-9964-2B96DBBE4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3 To Get Ready, 4 To Go – College Signing Day </a:t>
            </a:r>
          </a:p>
          <a:p>
            <a:pPr marL="457200" lvl="1" indent="0">
              <a:buNone/>
            </a:pPr>
            <a:r>
              <a:rPr lang="en-US" dirty="0">
                <a:hlinkClick r:id="rId2"/>
              </a:rPr>
              <a:t>https://highered.ohio.gov/initiatives/access-acceleration/3tgr-4tg/3tgr-4tg-signing/3tgr-4tg-signing-day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3 To Get Ready, 4 To Go – Register for trinkets</a:t>
            </a:r>
          </a:p>
          <a:p>
            <a:pPr marL="457200" lvl="1" indent="0">
              <a:buNone/>
            </a:pPr>
            <a:r>
              <a:rPr lang="en-US" dirty="0">
                <a:hlinkClick r:id="rId3"/>
              </a:rPr>
              <a:t>https://highered.ohio.gov/initiatives/access-acceleration/3tgr-4tg/welcome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American College Application Campaign Resources</a:t>
            </a:r>
          </a:p>
          <a:p>
            <a:pPr marL="457200" lvl="1" indent="0">
              <a:buNone/>
            </a:pPr>
            <a:r>
              <a:rPr lang="en-US" dirty="0">
                <a:hlinkClick r:id="rId4"/>
              </a:rPr>
              <a:t>https://equityinlearning.act.org/acac/resources/why-apply/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Better Make Room – College Signing Day – Toolkit</a:t>
            </a:r>
          </a:p>
          <a:p>
            <a:pPr marL="457200" lvl="1" indent="0">
              <a:buNone/>
            </a:pPr>
            <a:r>
              <a:rPr lang="en-US" dirty="0">
                <a:hlinkClick r:id="rId5"/>
              </a:rPr>
              <a:t>https://www.collegesigningday.org/event/999382b8-a333-41f6-bf1c-36bda032db82/summary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271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D809F37-47BA-43BB-9858-F78F73ECA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902" y="2382561"/>
            <a:ext cx="5428912" cy="3001855"/>
          </a:xfrm>
        </p:spPr>
        <p:txBody>
          <a:bodyPr/>
          <a:lstStyle/>
          <a:p>
            <a:r>
              <a:rPr lang="en-US" dirty="0"/>
              <a:t>Carlos Bing</a:t>
            </a:r>
          </a:p>
          <a:p>
            <a:r>
              <a:rPr lang="en-US" dirty="0"/>
              <a:t>Director</a:t>
            </a:r>
          </a:p>
          <a:p>
            <a:r>
              <a:rPr lang="en-US" dirty="0"/>
              <a:t>College Access Programs</a:t>
            </a:r>
          </a:p>
          <a:p>
            <a:r>
              <a:rPr lang="en-US" dirty="0"/>
              <a:t>Ohio Department of High Education</a:t>
            </a:r>
          </a:p>
          <a:p>
            <a:r>
              <a:rPr lang="en-US" dirty="0"/>
              <a:t>cbing@highered.ohio.gov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24DD86-44FC-494B-81A7-4902B309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216" y="1473583"/>
            <a:ext cx="6219567" cy="1727875"/>
          </a:xfrm>
        </p:spPr>
        <p:txBody>
          <a:bodyPr/>
          <a:lstStyle/>
          <a:p>
            <a:r>
              <a:rPr lang="en-US" dirty="0"/>
              <a:t>Contact Info: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8BEFB0C2-44B2-4452-A07B-179B69CBFA3E}"/>
              </a:ext>
            </a:extLst>
          </p:cNvPr>
          <p:cNvSpPr txBox="1">
            <a:spLocks/>
          </p:cNvSpPr>
          <p:nvPr/>
        </p:nvSpPr>
        <p:spPr>
          <a:xfrm>
            <a:off x="6008814" y="2382561"/>
            <a:ext cx="4812627" cy="30018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Kelly M. Garrett</a:t>
            </a:r>
          </a:p>
          <a:p>
            <a:r>
              <a:rPr lang="en-US" dirty="0"/>
              <a:t>Director</a:t>
            </a:r>
          </a:p>
          <a:p>
            <a:r>
              <a:rPr lang="en-US" dirty="0"/>
              <a:t>TRIO Talent Search</a:t>
            </a:r>
          </a:p>
          <a:p>
            <a:r>
              <a:rPr lang="en-US" dirty="0"/>
              <a:t>Marion Technical College</a:t>
            </a:r>
          </a:p>
          <a:p>
            <a:r>
              <a:rPr lang="en-US" dirty="0"/>
              <a:t>garrettk@mtc.edu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76C0D-0AEA-4FE0-96C5-90FF16A2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2B7D61-1F70-4884-A0DA-EBB26D195E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94" t="45" r="2964" b="27732"/>
          <a:stretch/>
        </p:blipFill>
        <p:spPr>
          <a:xfrm rot="-180000">
            <a:off x="1692426" y="2144363"/>
            <a:ext cx="3780000" cy="3780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3EBD0-F03C-4879-9CF7-E20CA7E41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151" y="897004"/>
            <a:ext cx="5395428" cy="53954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758996-F514-4F71-980B-88021F517245}"/>
              </a:ext>
            </a:extLst>
          </p:cNvPr>
          <p:cNvSpPr txBox="1"/>
          <p:nvPr/>
        </p:nvSpPr>
        <p:spPr>
          <a:xfrm rot="21443574">
            <a:off x="1697296" y="5872736"/>
            <a:ext cx="4129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Carlos Bing, Director, College Access Programs</a:t>
            </a:r>
          </a:p>
          <a:p>
            <a:r>
              <a:rPr lang="en-US" sz="1600" dirty="0"/>
              <a:t>Ohio Department of Higher 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533A8E-302C-4AA8-8497-A1D929CA6B1F}"/>
              </a:ext>
            </a:extLst>
          </p:cNvPr>
          <p:cNvSpPr txBox="1"/>
          <p:nvPr/>
        </p:nvSpPr>
        <p:spPr>
          <a:xfrm rot="21443574">
            <a:off x="7027323" y="5385131"/>
            <a:ext cx="382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Kelly Garrett, Director, TRIO Talent Search</a:t>
            </a:r>
          </a:p>
          <a:p>
            <a:r>
              <a:rPr lang="en-US" sz="1600" dirty="0"/>
              <a:t>Marion Technical College </a:t>
            </a:r>
          </a:p>
        </p:txBody>
      </p:sp>
    </p:spTree>
    <p:extLst>
      <p:ext uri="{BB962C8B-B14F-4D97-AF65-F5344CB8AC3E}">
        <p14:creationId xmlns:p14="http://schemas.microsoft.com/office/powerpoint/2010/main" val="11090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2F7CC9-4AA8-40D0-A813-B508CD5EC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302789">
            <a:off x="182650" y="2100408"/>
            <a:ext cx="11809135" cy="344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90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3308-8426-498A-9C4A-D97D10E59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Easy as 1, 2, 3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07EA23B-C747-466E-9CA4-1530F7606D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385" r="15385"/>
          <a:stretch/>
        </p:blipFill>
        <p:spPr>
          <a:xfrm rot="-180000">
            <a:off x="856087" y="2165684"/>
            <a:ext cx="3436364" cy="3436364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93BC947-468F-4021-8694-ABD5224A11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054" r="1705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7D12312-5999-483E-BE9A-5F5011CE07E9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6" r="225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A58FB9-B1D2-4932-8CAF-4C3A3B0D2249}"/>
              </a:ext>
            </a:extLst>
          </p:cNvPr>
          <p:cNvSpPr txBox="1">
            <a:spLocks/>
          </p:cNvSpPr>
          <p:nvPr/>
        </p:nvSpPr>
        <p:spPr>
          <a:xfrm rot="-180000">
            <a:off x="804950" y="5601904"/>
            <a:ext cx="11046260" cy="1681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8800" kern="1200" spc="-300"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FAFSA  |  Apply  |  Sign</a:t>
            </a:r>
          </a:p>
        </p:txBody>
      </p:sp>
    </p:spTree>
    <p:extLst>
      <p:ext uri="{BB962C8B-B14F-4D97-AF65-F5344CB8AC3E}">
        <p14:creationId xmlns:p14="http://schemas.microsoft.com/office/powerpoint/2010/main" val="90297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CC32D342-FAE4-4DC8-97EA-97DABAF3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FAFSA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8C7FB5-F1EF-4DA7-8A9A-1DF045C5F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6" r="8333" b="36666"/>
          <a:stretch/>
        </p:blipFill>
        <p:spPr>
          <a:xfrm>
            <a:off x="2819401" y="4343400"/>
            <a:ext cx="7748155" cy="2394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F683F9-40A0-4FB6-A449-E11CF790D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9"/>
          <a:stretch/>
        </p:blipFill>
        <p:spPr>
          <a:xfrm>
            <a:off x="7837055" y="228600"/>
            <a:ext cx="42291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D88BF0-10A5-4789-BA10-208B22479F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4511" r="9091" b="12761"/>
          <a:stretch/>
        </p:blipFill>
        <p:spPr>
          <a:xfrm>
            <a:off x="5329777" y="669711"/>
            <a:ext cx="3200400" cy="36576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98012E-F20A-47DD-9EF5-CDB92593A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8" y="1807042"/>
            <a:ext cx="2800350" cy="37338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C416E1-3374-429A-BA2C-41880865ED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8889" r="18889" b="5555"/>
          <a:stretch/>
        </p:blipFill>
        <p:spPr>
          <a:xfrm>
            <a:off x="3248680" y="1714502"/>
            <a:ext cx="2212531" cy="29500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3C4EDB1E-F518-4961-9269-EB6644D5B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342896" y="383740"/>
            <a:ext cx="8618279" cy="1681497"/>
          </a:xfrm>
        </p:spPr>
        <p:txBody>
          <a:bodyPr/>
          <a:lstStyle/>
          <a:p>
            <a:r>
              <a:rPr lang="en-US" altLang="en-US" dirty="0"/>
              <a:t>College Application Month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3DCB955-B410-445B-B66E-32CCF34C5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835900" y="1188966"/>
            <a:ext cx="3799624" cy="3799624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8AD952-D98B-42D6-8EE6-1C578B86A9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9396" y="2383352"/>
            <a:ext cx="3074403" cy="40992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7AE4F7-BB8C-46D9-9D11-99022F93F8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17900" y="1806099"/>
            <a:ext cx="4432300" cy="443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6806-D332-41F3-925A-ADF3C8C1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Signing 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17880-E82A-4118-A87A-BD27D13064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1955800"/>
            <a:ext cx="5383213" cy="2946400"/>
          </a:xfrm>
        </p:spPr>
        <p:txBody>
          <a:bodyPr/>
          <a:lstStyle/>
          <a:p>
            <a:r>
              <a:rPr lang="en-US" dirty="0"/>
              <a:t>School-Wide Assembly</a:t>
            </a:r>
          </a:p>
          <a:p>
            <a:pPr lvl="1"/>
            <a:r>
              <a:rPr lang="en-US" dirty="0"/>
              <a:t>Attended by all students, school &amp; district administrators, school board members, and…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A872691-21F8-414D-97F3-5886ADC096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2292" r="12292" b="19693"/>
          <a:stretch/>
        </p:blipFill>
        <p:spPr>
          <a:xfrm rot="-180000">
            <a:off x="6477746" y="1963442"/>
            <a:ext cx="4956232" cy="398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E8533B-AE98-42D7-8F2C-A456F823A9F9}"/>
              </a:ext>
            </a:extLst>
          </p:cNvPr>
          <p:cNvSpPr txBox="1"/>
          <p:nvPr/>
        </p:nvSpPr>
        <p:spPr>
          <a:xfrm rot="21360395">
            <a:off x="27966" y="-156697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0" i="0" u="none" strike="noStrike" kern="1200" cap="none" spc="-300" normalizeH="0" baseline="0" noProof="0" dirty="0">
                <a:ln>
                  <a:noFill/>
                </a:ln>
                <a:gradFill>
                  <a:gsLst>
                    <a:gs pos="0">
                      <a:srgbClr val="E4D6AE"/>
                    </a:gs>
                    <a:gs pos="100000">
                      <a:srgbClr val="BB9B3F"/>
                    </a:gs>
                  </a:gsLst>
                  <a:lin ang="5400000" scaled="0"/>
                </a:gradFill>
                <a:effectLst/>
                <a:uLnTx/>
                <a:uFillTx/>
                <a:latin typeface="Bodoni MT"/>
                <a:ea typeface="+mj-ea"/>
                <a:cs typeface="+mj-cs"/>
              </a:rPr>
              <a:t>Parents!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C8B33E6-7EE0-4E8D-8F4F-A7168432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Pre-Work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1309332-B4C7-47ED-8F69-792156F0C0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/>
          <a:stretch/>
        </p:blipFill>
        <p:spPr>
          <a:xfrm rot="-180000">
            <a:off x="5428758" y="1953047"/>
            <a:ext cx="2487273" cy="248727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365375" y="5178449"/>
            <a:ext cx="3187700" cy="1022334"/>
          </a:xfrm>
        </p:spPr>
        <p:txBody>
          <a:bodyPr>
            <a:normAutofit/>
          </a:bodyPr>
          <a:lstStyle/>
          <a:p>
            <a:r>
              <a:rPr lang="en-US" dirty="0"/>
              <a:t>In-house (in high school) interviews</a:t>
            </a:r>
          </a:p>
        </p:txBody>
      </p:sp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44F7561E-B00E-43C4-9852-06C0CE52D4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63" t="12673" r="-63" b="31281"/>
          <a:stretch/>
        </p:blipFill>
        <p:spPr>
          <a:xfrm rot="-180000">
            <a:off x="9071555" y="1760798"/>
            <a:ext cx="2315650" cy="28132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EFC14EA-63A7-46E6-90AF-2E30A11CA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1921">
            <a:off x="3324849" y="4171299"/>
            <a:ext cx="1947305" cy="16795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D721FE-6685-446B-9318-AA6213E5D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6783">
            <a:off x="7682551" y="3624863"/>
            <a:ext cx="1316974" cy="13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5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2939"/>
      </a:accent1>
      <a:accent2>
        <a:srgbClr val="665B3C"/>
      </a:accent2>
      <a:accent3>
        <a:srgbClr val="BB9B3F"/>
      </a:accent3>
      <a:accent4>
        <a:srgbClr val="E4D6AE"/>
      </a:accent4>
      <a:accent5>
        <a:srgbClr val="00B0F0"/>
      </a:accent5>
      <a:accent6>
        <a:srgbClr val="70AD47"/>
      </a:accent6>
      <a:hlink>
        <a:srgbClr val="BB9B3F"/>
      </a:hlink>
      <a:folHlink>
        <a:srgbClr val="BB9B3F"/>
      </a:folHlink>
    </a:clrScheme>
    <a:fontScheme name="Custom 277">
      <a:majorFont>
        <a:latin typeface="Bodoni MT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uation_DarkSparkly_02_Win32_SB v2" id="{FC39BF81-9A1C-49D0-A881-E35DEA9FE5DD}" vid="{F89B74A1-43EA-4DD6-B7B2-623D810E3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4CE4EA-DC68-4573-BCFD-7762B974A8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0B65E6-33CD-4A91-B12E-F5B66565CB01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dcmitype/"/>
    <ds:schemaRef ds:uri="16c05727-aa75-4e4a-9b5f-8a80a1165891"/>
    <ds:schemaRef ds:uri="http://purl.org/dc/terms/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BAA7420-961E-4184-9DBC-0592586FE2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Life celebration graduation</Template>
  <TotalTime>248</TotalTime>
  <Words>298</Words>
  <Application>Microsoft Office PowerPoint</Application>
  <PresentationFormat>Widescreen</PresentationFormat>
  <Paragraphs>61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Bodoni MT</vt:lpstr>
      <vt:lpstr>Calibri</vt:lpstr>
      <vt:lpstr>Corbel</vt:lpstr>
      <vt:lpstr>Office Theme</vt:lpstr>
      <vt:lpstr>Celebrating Students’ Future Plans</vt:lpstr>
      <vt:lpstr>Welcome</vt:lpstr>
      <vt:lpstr>PowerPoint Presentation</vt:lpstr>
      <vt:lpstr>Easy as 1, 2, 3</vt:lpstr>
      <vt:lpstr>FAFSA</vt:lpstr>
      <vt:lpstr>College Application Month</vt:lpstr>
      <vt:lpstr>Signing Day</vt:lpstr>
      <vt:lpstr>PowerPoint Presentation</vt:lpstr>
      <vt:lpstr>Pre-Work</vt:lpstr>
      <vt:lpstr>Pre-Work</vt:lpstr>
      <vt:lpstr>Prepping</vt:lpstr>
      <vt:lpstr>Setting the Stage</vt:lpstr>
      <vt:lpstr>Practice Makes Perfect</vt:lpstr>
      <vt:lpstr>The Big Speech</vt:lpstr>
      <vt:lpstr>The Parade</vt:lpstr>
      <vt:lpstr>The Commitment</vt:lpstr>
      <vt:lpstr>Celebrate!</vt:lpstr>
      <vt:lpstr>Resources</vt:lpstr>
      <vt:lpstr>Contact Info: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Celebrating Students’ Future Plans</dc:title>
  <dc:creator>KELLY GARRETT</dc:creator>
  <cp:lastModifiedBy>Dublin Classroom</cp:lastModifiedBy>
  <cp:revision>24</cp:revision>
  <dcterms:created xsi:type="dcterms:W3CDTF">2023-04-18T13:50:51Z</dcterms:created>
  <dcterms:modified xsi:type="dcterms:W3CDTF">2023-04-19T17:50:30Z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