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338" r:id="rId6"/>
    <p:sldId id="345" r:id="rId7"/>
    <p:sldId id="325" r:id="rId8"/>
    <p:sldId id="326" r:id="rId9"/>
    <p:sldId id="327" r:id="rId10"/>
    <p:sldId id="767" r:id="rId11"/>
    <p:sldId id="765" r:id="rId12"/>
    <p:sldId id="764" r:id="rId13"/>
    <p:sldId id="763" r:id="rId14"/>
    <p:sldId id="762" r:id="rId15"/>
    <p:sldId id="682" r:id="rId16"/>
    <p:sldId id="789" r:id="rId17"/>
    <p:sldId id="769" r:id="rId18"/>
    <p:sldId id="770" r:id="rId19"/>
    <p:sldId id="771" r:id="rId20"/>
    <p:sldId id="324" r:id="rId21"/>
    <p:sldId id="337" r:id="rId22"/>
    <p:sldId id="788" r:id="rId23"/>
    <p:sldId id="768" r:id="rId24"/>
    <p:sldId id="290" r:id="rId25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F2A"/>
    <a:srgbClr val="88A651"/>
    <a:srgbClr val="535151"/>
    <a:srgbClr val="3C7BA9"/>
    <a:srgbClr val="EFEBE4"/>
    <a:srgbClr val="CD0920"/>
    <a:srgbClr val="6CAEDF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5604E-DBC0-487F-ACA5-7F74EFB7E891}" v="4" dt="2023-04-17T18:33:01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96357" autoAdjust="0"/>
  </p:normalViewPr>
  <p:slideViewPr>
    <p:cSldViewPr snapToGrid="0" snapToObjects="1">
      <p:cViewPr varScale="1">
        <p:scale>
          <a:sx n="73" d="100"/>
          <a:sy n="73" d="100"/>
        </p:scale>
        <p:origin x="924" y="54"/>
      </p:cViewPr>
      <p:guideLst>
        <p:guide orient="horz" pos="2160"/>
        <p:guide pos="3840"/>
        <p:guide orient="horz" pos="2592"/>
        <p:guide pos="1056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 Catherine" userId="00b748c7-eb70-4137-abd7-e838f1e260c3" providerId="ADAL" clId="{F8C5604E-DBC0-487F-ACA5-7F74EFB7E891}"/>
    <pc:docChg chg="undo custSel addSld delSld modSld">
      <pc:chgData name="Allen, Catherine" userId="00b748c7-eb70-4137-abd7-e838f1e260c3" providerId="ADAL" clId="{F8C5604E-DBC0-487F-ACA5-7F74EFB7E891}" dt="2023-04-17T18:38:12.845" v="196" actId="313"/>
      <pc:docMkLst>
        <pc:docMk/>
      </pc:docMkLst>
      <pc:sldChg chg="modSp mod">
        <pc:chgData name="Allen, Catherine" userId="00b748c7-eb70-4137-abd7-e838f1e260c3" providerId="ADAL" clId="{F8C5604E-DBC0-487F-ACA5-7F74EFB7E891}" dt="2023-04-17T18:38:12.845" v="196" actId="313"/>
        <pc:sldMkLst>
          <pc:docMk/>
          <pc:sldMk cId="0" sldId="256"/>
        </pc:sldMkLst>
        <pc:spChg chg="mod">
          <ac:chgData name="Allen, Catherine" userId="00b748c7-eb70-4137-abd7-e838f1e260c3" providerId="ADAL" clId="{F8C5604E-DBC0-487F-ACA5-7F74EFB7E891}" dt="2023-04-17T18:38:12.845" v="196" actId="313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llen, Catherine" userId="00b748c7-eb70-4137-abd7-e838f1e260c3" providerId="ADAL" clId="{F8C5604E-DBC0-487F-ACA5-7F74EFB7E891}" dt="2023-04-17T18:23:16.737" v="190" actId="13244"/>
        <pc:sldMkLst>
          <pc:docMk/>
          <pc:sldMk cId="3807989483" sldId="290"/>
        </pc:sldMkLst>
        <pc:spChg chg="ord">
          <ac:chgData name="Allen, Catherine" userId="00b748c7-eb70-4137-abd7-e838f1e260c3" providerId="ADAL" clId="{F8C5604E-DBC0-487F-ACA5-7F74EFB7E891}" dt="2023-04-17T18:23:13.588" v="189" actId="13244"/>
          <ac:spMkLst>
            <pc:docMk/>
            <pc:sldMk cId="3807989483" sldId="290"/>
            <ac:spMk id="2" creationId="{1C2F6790-3632-B4B3-60FA-16F1E387999E}"/>
          </ac:spMkLst>
        </pc:spChg>
        <pc:spChg chg="ord">
          <ac:chgData name="Allen, Catherine" userId="00b748c7-eb70-4137-abd7-e838f1e260c3" providerId="ADAL" clId="{F8C5604E-DBC0-487F-ACA5-7F74EFB7E891}" dt="2023-04-17T18:23:16.737" v="190" actId="13244"/>
          <ac:spMkLst>
            <pc:docMk/>
            <pc:sldMk cId="3807989483" sldId="290"/>
            <ac:spMk id="6" creationId="{3CCBA0F6-1B8A-41B6-88AE-64703E00DE33}"/>
          </ac:spMkLst>
        </pc:spChg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1094765405" sldId="292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334969937" sldId="293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4190372259" sldId="294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850157275" sldId="295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3543281" sldId="296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438122359" sldId="297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528371474" sldId="298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79988660" sldId="299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951559205" sldId="300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728092836" sldId="301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844521665" sldId="302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53132603" sldId="303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425173811" sldId="304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172813456" sldId="305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16980709" sldId="306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1187053366" sldId="307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920120062" sldId="308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673391993" sldId="309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1008386985" sldId="310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4121569304" sldId="311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390698592" sldId="312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1926241214" sldId="313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3695140021" sldId="314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121728275" sldId="315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26373744" sldId="317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2146470561" sldId="322"/>
        </pc:sldMkLst>
      </pc:sldChg>
      <pc:sldChg chg="add del">
        <pc:chgData name="Allen, Catherine" userId="00b748c7-eb70-4137-abd7-e838f1e260c3" providerId="ADAL" clId="{F8C5604E-DBC0-487F-ACA5-7F74EFB7E891}" dt="2023-04-17T18:19:39.175" v="57" actId="2696"/>
        <pc:sldMkLst>
          <pc:docMk/>
          <pc:sldMk cId="66837596" sldId="323"/>
        </pc:sldMkLst>
      </pc:sldChg>
      <pc:sldChg chg="modSp mod">
        <pc:chgData name="Allen, Catherine" userId="00b748c7-eb70-4137-abd7-e838f1e260c3" providerId="ADAL" clId="{F8C5604E-DBC0-487F-ACA5-7F74EFB7E891}" dt="2023-04-17T18:22:00.803" v="181" actId="13244"/>
        <pc:sldMkLst>
          <pc:docMk/>
          <pc:sldMk cId="3131584634" sldId="327"/>
        </pc:sldMkLst>
        <pc:spChg chg="ord">
          <ac:chgData name="Allen, Catherine" userId="00b748c7-eb70-4137-abd7-e838f1e260c3" providerId="ADAL" clId="{F8C5604E-DBC0-487F-ACA5-7F74EFB7E891}" dt="2023-04-17T18:22:00.803" v="181" actId="13244"/>
          <ac:spMkLst>
            <pc:docMk/>
            <pc:sldMk cId="3131584634" sldId="327"/>
            <ac:spMk id="4" creationId="{410E6E3A-D75A-4071-AD84-8C6EA208320F}"/>
          </ac:spMkLst>
        </pc:spChg>
        <pc:spChg chg="mod">
          <ac:chgData name="Allen, Catherine" userId="00b748c7-eb70-4137-abd7-e838f1e260c3" providerId="ADAL" clId="{F8C5604E-DBC0-487F-ACA5-7F74EFB7E891}" dt="2023-04-17T18:18:52.617" v="40" actId="20577"/>
          <ac:spMkLst>
            <pc:docMk/>
            <pc:sldMk cId="3131584634" sldId="327"/>
            <ac:spMk id="6" creationId="{FBDD93E9-2C88-4AF1-9C74-1464EFC98DA2}"/>
          </ac:spMkLst>
        </pc:spChg>
      </pc:sldChg>
      <pc:sldChg chg="addSp delSp modSp mod">
        <pc:chgData name="Allen, Catherine" userId="00b748c7-eb70-4137-abd7-e838f1e260c3" providerId="ADAL" clId="{F8C5604E-DBC0-487F-ACA5-7F74EFB7E891}" dt="2023-04-17T18:21:42.561" v="179" actId="13244"/>
        <pc:sldMkLst>
          <pc:docMk/>
          <pc:sldMk cId="551217830" sldId="338"/>
        </pc:sldMkLst>
        <pc:spChg chg="del mod">
          <ac:chgData name="Allen, Catherine" userId="00b748c7-eb70-4137-abd7-e838f1e260c3" providerId="ADAL" clId="{F8C5604E-DBC0-487F-ACA5-7F74EFB7E891}" dt="2023-04-17T18:17:53.791" v="19"/>
          <ac:spMkLst>
            <pc:docMk/>
            <pc:sldMk cId="551217830" sldId="338"/>
            <ac:spMk id="2" creationId="{FCF9E792-C8DB-EEEF-565F-C3CAF4E38038}"/>
          </ac:spMkLst>
        </pc:spChg>
        <pc:spChg chg="ord">
          <ac:chgData name="Allen, Catherine" userId="00b748c7-eb70-4137-abd7-e838f1e260c3" providerId="ADAL" clId="{F8C5604E-DBC0-487F-ACA5-7F74EFB7E891}" dt="2023-04-17T18:20:15.115" v="166" actId="13244"/>
          <ac:spMkLst>
            <pc:docMk/>
            <pc:sldMk cId="551217830" sldId="338"/>
            <ac:spMk id="4" creationId="{9846D317-31B5-409A-A9A5-448493E0A5FB}"/>
          </ac:spMkLst>
        </pc:spChg>
        <pc:spChg chg="add del">
          <ac:chgData name="Allen, Catherine" userId="00b748c7-eb70-4137-abd7-e838f1e260c3" providerId="ADAL" clId="{F8C5604E-DBC0-487F-ACA5-7F74EFB7E891}" dt="2023-04-17T18:20:42.690" v="171" actId="478"/>
          <ac:spMkLst>
            <pc:docMk/>
            <pc:sldMk cId="551217830" sldId="338"/>
            <ac:spMk id="9" creationId="{33F8E655-AF63-44A3-A657-9EC2D37B6651}"/>
          </ac:spMkLst>
        </pc:spChg>
        <pc:spChg chg="del mod">
          <ac:chgData name="Allen, Catherine" userId="00b748c7-eb70-4137-abd7-e838f1e260c3" providerId="ADAL" clId="{F8C5604E-DBC0-487F-ACA5-7F74EFB7E891}" dt="2023-04-17T18:20:34.015" v="169" actId="478"/>
          <ac:spMkLst>
            <pc:docMk/>
            <pc:sldMk cId="551217830" sldId="338"/>
            <ac:spMk id="10" creationId="{607935E3-0FA0-497F-ABB1-6A2506C75212}"/>
          </ac:spMkLst>
        </pc:spChg>
        <pc:spChg chg="mod">
          <ac:chgData name="Allen, Catherine" userId="00b748c7-eb70-4137-abd7-e838f1e260c3" providerId="ADAL" clId="{F8C5604E-DBC0-487F-ACA5-7F74EFB7E891}" dt="2023-04-17T18:18:14.347" v="26"/>
          <ac:spMkLst>
            <pc:docMk/>
            <pc:sldMk cId="551217830" sldId="338"/>
            <ac:spMk id="11" creationId="{B362CCFF-3EB1-44DA-979B-F6D5D8695294}"/>
          </ac:spMkLst>
        </pc:spChg>
        <pc:spChg chg="ord">
          <ac:chgData name="Allen, Catherine" userId="00b748c7-eb70-4137-abd7-e838f1e260c3" providerId="ADAL" clId="{F8C5604E-DBC0-487F-ACA5-7F74EFB7E891}" dt="2023-04-17T18:21:13.600" v="175" actId="13244"/>
          <ac:spMkLst>
            <pc:docMk/>
            <pc:sldMk cId="551217830" sldId="338"/>
            <ac:spMk id="12" creationId="{415C0E33-9CDC-4596-B318-403D0FE63017}"/>
          </ac:spMkLst>
        </pc:spChg>
        <pc:spChg chg="add del mod">
          <ac:chgData name="Allen, Catherine" userId="00b748c7-eb70-4137-abd7-e838f1e260c3" providerId="ADAL" clId="{F8C5604E-DBC0-487F-ACA5-7F74EFB7E891}" dt="2023-04-17T18:21:22.710" v="177" actId="478"/>
          <ac:spMkLst>
            <pc:docMk/>
            <pc:sldMk cId="551217830" sldId="338"/>
            <ac:spMk id="17" creationId="{0D8D7731-B00A-48BD-9B9A-06AA35889013}"/>
          </ac:spMkLst>
        </pc:spChg>
        <pc:cxnChg chg="ord">
          <ac:chgData name="Allen, Catherine" userId="00b748c7-eb70-4137-abd7-e838f1e260c3" providerId="ADAL" clId="{F8C5604E-DBC0-487F-ACA5-7F74EFB7E891}" dt="2023-04-17T18:21:42.561" v="179" actId="13244"/>
          <ac:cxnSpMkLst>
            <pc:docMk/>
            <pc:sldMk cId="551217830" sldId="338"/>
            <ac:cxnSpMk id="7" creationId="{D8C263F4-8101-4249-BC13-994FEF66F2FD}"/>
          </ac:cxnSpMkLst>
        </pc:cxnChg>
        <pc:cxnChg chg="ord">
          <ac:chgData name="Allen, Catherine" userId="00b748c7-eb70-4137-abd7-e838f1e260c3" providerId="ADAL" clId="{F8C5604E-DBC0-487F-ACA5-7F74EFB7E891}" dt="2023-04-17T18:20:56.949" v="173" actId="13244"/>
          <ac:cxnSpMkLst>
            <pc:docMk/>
            <pc:sldMk cId="551217830" sldId="338"/>
            <ac:cxnSpMk id="13" creationId="{5120656A-A98F-4C2F-BDC7-3E1C51697C32}"/>
          </ac:cxnSpMkLst>
        </pc:cxnChg>
        <pc:cxnChg chg="ord">
          <ac:chgData name="Allen, Catherine" userId="00b748c7-eb70-4137-abd7-e838f1e260c3" providerId="ADAL" clId="{F8C5604E-DBC0-487F-ACA5-7F74EFB7E891}" dt="2023-04-17T18:20:53.088" v="172" actId="13244"/>
          <ac:cxnSpMkLst>
            <pc:docMk/>
            <pc:sldMk cId="551217830" sldId="338"/>
            <ac:cxnSpMk id="14" creationId="{6C5446F4-95D6-401D-B588-8052D39B2C23}"/>
          </ac:cxnSpMkLst>
        </pc:cxnChg>
        <pc:cxnChg chg="ord">
          <ac:chgData name="Allen, Catherine" userId="00b748c7-eb70-4137-abd7-e838f1e260c3" providerId="ADAL" clId="{F8C5604E-DBC0-487F-ACA5-7F74EFB7E891}" dt="2023-04-17T18:21:11.305" v="174" actId="13244"/>
          <ac:cxnSpMkLst>
            <pc:docMk/>
            <pc:sldMk cId="551217830" sldId="338"/>
            <ac:cxnSpMk id="15" creationId="{760B4860-80D8-490A-BA6C-78497C137E1B}"/>
          </ac:cxnSpMkLst>
        </pc:cxnChg>
        <pc:cxnChg chg="ord">
          <ac:chgData name="Allen, Catherine" userId="00b748c7-eb70-4137-abd7-e838f1e260c3" providerId="ADAL" clId="{F8C5604E-DBC0-487F-ACA5-7F74EFB7E891}" dt="2023-04-17T18:21:29.513" v="178" actId="13244"/>
          <ac:cxnSpMkLst>
            <pc:docMk/>
            <pc:sldMk cId="551217830" sldId="338"/>
            <ac:cxnSpMk id="16" creationId="{716F91BE-2A6F-4322-ACEF-A939959E7FEE}"/>
          </ac:cxnSpMkLst>
        </pc:cxnChg>
      </pc:sldChg>
      <pc:sldChg chg="modSp mod">
        <pc:chgData name="Allen, Catherine" userId="00b748c7-eb70-4137-abd7-e838f1e260c3" providerId="ADAL" clId="{F8C5604E-DBC0-487F-ACA5-7F74EFB7E891}" dt="2023-04-17T18:21:54.606" v="180" actId="13244"/>
        <pc:sldMkLst>
          <pc:docMk/>
          <pc:sldMk cId="1800462625" sldId="345"/>
        </pc:sldMkLst>
        <pc:spChg chg="ord">
          <ac:chgData name="Allen, Catherine" userId="00b748c7-eb70-4137-abd7-e838f1e260c3" providerId="ADAL" clId="{F8C5604E-DBC0-487F-ACA5-7F74EFB7E891}" dt="2023-04-17T18:21:54.606" v="180" actId="13244"/>
          <ac:spMkLst>
            <pc:docMk/>
            <pc:sldMk cId="1800462625" sldId="345"/>
            <ac:spMk id="4" creationId="{6AECE1A1-12CD-4E68-ADF2-00D24D6F46EC}"/>
          </ac:spMkLst>
        </pc:spChg>
      </pc:sldChg>
      <pc:sldChg chg="modSp mod">
        <pc:chgData name="Allen, Catherine" userId="00b748c7-eb70-4137-abd7-e838f1e260c3" providerId="ADAL" clId="{F8C5604E-DBC0-487F-ACA5-7F74EFB7E891}" dt="2023-04-17T18:22:49.117" v="186" actId="13244"/>
        <pc:sldMkLst>
          <pc:docMk/>
          <pc:sldMk cId="337361869" sldId="682"/>
        </pc:sldMkLst>
        <pc:spChg chg="ord">
          <ac:chgData name="Allen, Catherine" userId="00b748c7-eb70-4137-abd7-e838f1e260c3" providerId="ADAL" clId="{F8C5604E-DBC0-487F-ACA5-7F74EFB7E891}" dt="2023-04-17T18:22:49.117" v="186" actId="13244"/>
          <ac:spMkLst>
            <pc:docMk/>
            <pc:sldMk cId="337361869" sldId="682"/>
            <ac:spMk id="4" creationId="{F7D2A148-C74A-28DA-9BCD-6B3599905CB5}"/>
          </ac:spMkLst>
        </pc:spChg>
        <pc:spChg chg="ord">
          <ac:chgData name="Allen, Catherine" userId="00b748c7-eb70-4137-abd7-e838f1e260c3" providerId="ADAL" clId="{F8C5604E-DBC0-487F-ACA5-7F74EFB7E891}" dt="2023-04-17T18:22:44.724" v="185" actId="13244"/>
          <ac:spMkLst>
            <pc:docMk/>
            <pc:sldMk cId="337361869" sldId="682"/>
            <ac:spMk id="11" creationId="{02409257-48C0-3690-3900-90DD3FF83CD9}"/>
          </ac:spMkLst>
        </pc:spChg>
      </pc:sldChg>
      <pc:sldChg chg="modSp mod">
        <pc:chgData name="Allen, Catherine" userId="00b748c7-eb70-4137-abd7-e838f1e260c3" providerId="ADAL" clId="{F8C5604E-DBC0-487F-ACA5-7F74EFB7E891}" dt="2023-04-17T18:19:11.088" v="41" actId="14100"/>
        <pc:sldMkLst>
          <pc:docMk/>
          <pc:sldMk cId="3366236442" sldId="763"/>
        </pc:sldMkLst>
        <pc:spChg chg="mod">
          <ac:chgData name="Allen, Catherine" userId="00b748c7-eb70-4137-abd7-e838f1e260c3" providerId="ADAL" clId="{F8C5604E-DBC0-487F-ACA5-7F74EFB7E891}" dt="2023-04-17T18:19:11.088" v="41" actId="14100"/>
          <ac:spMkLst>
            <pc:docMk/>
            <pc:sldMk cId="3366236442" sldId="763"/>
            <ac:spMk id="3" creationId="{4662C41A-6A2E-C4B4-1A01-9C33CCC4754D}"/>
          </ac:spMkLst>
        </pc:spChg>
      </pc:sldChg>
      <pc:sldChg chg="modSp mod">
        <pc:chgData name="Allen, Catherine" userId="00b748c7-eb70-4137-abd7-e838f1e260c3" providerId="ADAL" clId="{F8C5604E-DBC0-487F-ACA5-7F74EFB7E891}" dt="2023-04-17T18:22:37.455" v="184" actId="13244"/>
        <pc:sldMkLst>
          <pc:docMk/>
          <pc:sldMk cId="2941265588" sldId="764"/>
        </pc:sldMkLst>
        <pc:picChg chg="ord">
          <ac:chgData name="Allen, Catherine" userId="00b748c7-eb70-4137-abd7-e838f1e260c3" providerId="ADAL" clId="{F8C5604E-DBC0-487F-ACA5-7F74EFB7E891}" dt="2023-04-17T18:22:37.455" v="184" actId="13244"/>
          <ac:picMkLst>
            <pc:docMk/>
            <pc:sldMk cId="2941265588" sldId="764"/>
            <ac:picMk id="6" creationId="{A15EF746-90E8-82C9-78A7-DCF6E9BE81F9}"/>
          </ac:picMkLst>
        </pc:picChg>
      </pc:sldChg>
      <pc:sldChg chg="modSp mod">
        <pc:chgData name="Allen, Catherine" userId="00b748c7-eb70-4137-abd7-e838f1e260c3" providerId="ADAL" clId="{F8C5604E-DBC0-487F-ACA5-7F74EFB7E891}" dt="2023-04-17T18:22:26.675" v="183" actId="13244"/>
        <pc:sldMkLst>
          <pc:docMk/>
          <pc:sldMk cId="3657211064" sldId="767"/>
        </pc:sldMkLst>
        <pc:grpChg chg="ord">
          <ac:chgData name="Allen, Catherine" userId="00b748c7-eb70-4137-abd7-e838f1e260c3" providerId="ADAL" clId="{F8C5604E-DBC0-487F-ACA5-7F74EFB7E891}" dt="2023-04-17T18:22:26.675" v="183" actId="13244"/>
          <ac:grpSpMkLst>
            <pc:docMk/>
            <pc:sldMk cId="3657211064" sldId="767"/>
            <ac:grpSpMk id="7" creationId="{6DE40D32-C773-5AF4-6890-7A9B570FFBCC}"/>
          </ac:grpSpMkLst>
        </pc:grpChg>
        <pc:graphicFrameChg chg="mod">
          <ac:chgData name="Allen, Catherine" userId="00b748c7-eb70-4137-abd7-e838f1e260c3" providerId="ADAL" clId="{F8C5604E-DBC0-487F-ACA5-7F74EFB7E891}" dt="2023-04-17T18:22:21.345" v="182" actId="13244"/>
          <ac:graphicFrameMkLst>
            <pc:docMk/>
            <pc:sldMk cId="3657211064" sldId="767"/>
            <ac:graphicFrameMk id="6" creationId="{FCE04103-2F50-0CBE-EF8B-EACFC4685432}"/>
          </ac:graphicFrameMkLst>
        </pc:graphicFrameChg>
      </pc:sldChg>
      <pc:sldChg chg="modSp mod">
        <pc:chgData name="Allen, Catherine" userId="00b748c7-eb70-4137-abd7-e838f1e260c3" providerId="ADAL" clId="{F8C5604E-DBC0-487F-ACA5-7F74EFB7E891}" dt="2023-04-17T18:34:28.988" v="195" actId="2710"/>
        <pc:sldMkLst>
          <pc:docMk/>
          <pc:sldMk cId="1949540628" sldId="769"/>
        </pc:sldMkLst>
        <pc:spChg chg="mod">
          <ac:chgData name="Allen, Catherine" userId="00b748c7-eb70-4137-abd7-e838f1e260c3" providerId="ADAL" clId="{F8C5604E-DBC0-487F-ACA5-7F74EFB7E891}" dt="2023-04-17T18:34:28.988" v="195" actId="2710"/>
          <ac:spMkLst>
            <pc:docMk/>
            <pc:sldMk cId="1949540628" sldId="769"/>
            <ac:spMk id="3" creationId="{D821EF43-E0BE-45E3-CC76-9E608E979A85}"/>
          </ac:spMkLst>
        </pc:spChg>
      </pc:sldChg>
      <pc:sldChg chg="modSp mod">
        <pc:chgData name="Allen, Catherine" userId="00b748c7-eb70-4137-abd7-e838f1e260c3" providerId="ADAL" clId="{F8C5604E-DBC0-487F-ACA5-7F74EFB7E891}" dt="2023-04-17T18:20:02.349" v="165" actId="962"/>
        <pc:sldMkLst>
          <pc:docMk/>
          <pc:sldMk cId="2226730998" sldId="770"/>
        </pc:sldMkLst>
        <pc:picChg chg="mod">
          <ac:chgData name="Allen, Catherine" userId="00b748c7-eb70-4137-abd7-e838f1e260c3" providerId="ADAL" clId="{F8C5604E-DBC0-487F-ACA5-7F74EFB7E891}" dt="2023-04-17T18:20:02.349" v="165" actId="962"/>
          <ac:picMkLst>
            <pc:docMk/>
            <pc:sldMk cId="2226730998" sldId="770"/>
            <ac:picMk id="7" creationId="{0880BA06-9CD2-5949-9F9B-6B58938ED485}"/>
          </ac:picMkLst>
        </pc:picChg>
      </pc:sldChg>
      <pc:sldChg chg="modSp mod">
        <pc:chgData name="Allen, Catherine" userId="00b748c7-eb70-4137-abd7-e838f1e260c3" providerId="ADAL" clId="{F8C5604E-DBC0-487F-ACA5-7F74EFB7E891}" dt="2023-04-17T18:23:05.428" v="188" actId="13244"/>
        <pc:sldMkLst>
          <pc:docMk/>
          <pc:sldMk cId="3532776885" sldId="788"/>
        </pc:sldMkLst>
        <pc:spChg chg="ord">
          <ac:chgData name="Allen, Catherine" userId="00b748c7-eb70-4137-abd7-e838f1e260c3" providerId="ADAL" clId="{F8C5604E-DBC0-487F-ACA5-7F74EFB7E891}" dt="2023-04-17T18:23:01.871" v="187" actId="13244"/>
          <ac:spMkLst>
            <pc:docMk/>
            <pc:sldMk cId="3532776885" sldId="788"/>
            <ac:spMk id="4" creationId="{76C6AB0B-DB7A-0A9E-641A-B7FE2B0395F9}"/>
          </ac:spMkLst>
        </pc:spChg>
        <pc:picChg chg="ord">
          <ac:chgData name="Allen, Catherine" userId="00b748c7-eb70-4137-abd7-e838f1e260c3" providerId="ADAL" clId="{F8C5604E-DBC0-487F-ACA5-7F74EFB7E891}" dt="2023-04-17T18:23:05.428" v="188" actId="13244"/>
          <ac:picMkLst>
            <pc:docMk/>
            <pc:sldMk cId="3532776885" sldId="788"/>
            <ac:picMk id="10" creationId="{A799CE3F-5F5C-9176-B84E-5E3810C1297B}"/>
          </ac:picMkLst>
        </pc:picChg>
      </pc:sldChg>
      <pc:sldChg chg="modSp mod">
        <pc:chgData name="Allen, Catherine" userId="00b748c7-eb70-4137-abd7-e838f1e260c3" providerId="ADAL" clId="{F8C5604E-DBC0-487F-ACA5-7F74EFB7E891}" dt="2023-04-17T18:19:52.877" v="111" actId="962"/>
        <pc:sldMkLst>
          <pc:docMk/>
          <pc:sldMk cId="833092475" sldId="789"/>
        </pc:sldMkLst>
        <pc:spChg chg="mod">
          <ac:chgData name="Allen, Catherine" userId="00b748c7-eb70-4137-abd7-e838f1e260c3" providerId="ADAL" clId="{F8C5604E-DBC0-487F-ACA5-7F74EFB7E891}" dt="2023-04-17T18:19:20.461" v="56" actId="20577"/>
          <ac:spMkLst>
            <pc:docMk/>
            <pc:sldMk cId="833092475" sldId="789"/>
            <ac:spMk id="2" creationId="{12FFF1A5-3555-BD3E-3D59-2D57AB2EA94A}"/>
          </ac:spMkLst>
        </pc:spChg>
        <pc:picChg chg="mod">
          <ac:chgData name="Allen, Catherine" userId="00b748c7-eb70-4137-abd7-e838f1e260c3" providerId="ADAL" clId="{F8C5604E-DBC0-487F-ACA5-7F74EFB7E891}" dt="2023-04-17T18:19:52.877" v="111" actId="962"/>
          <ac:picMkLst>
            <pc:docMk/>
            <pc:sldMk cId="833092475" sldId="789"/>
            <ac:picMk id="10" creationId="{81EC5BBE-4124-4FBD-333F-C0D2C344248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35BD5-B8A2-4B6A-8A53-3B6A7CAC3D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35C89E-CE7A-4D57-B66D-4EBD47205C46}">
      <dgm:prSet phldrT="[Text]" custT="1"/>
      <dgm:spPr>
        <a:solidFill>
          <a:srgbClr val="73A6CE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Meet with CTE Partner to outline goals, POC and review application</a:t>
          </a:r>
        </a:p>
      </dgm:t>
    </dgm:pt>
    <dgm:pt modelId="{1CB6506C-08C6-4E97-808B-80201843C4AE}" type="parTrans" cxnId="{BE49AA32-67D3-4FB5-9C1D-F223F60EBDB6}">
      <dgm:prSet/>
      <dgm:spPr/>
      <dgm:t>
        <a:bodyPr/>
        <a:lstStyle/>
        <a:p>
          <a:endParaRPr lang="en-US"/>
        </a:p>
      </dgm:t>
    </dgm:pt>
    <dgm:pt modelId="{F73443BE-C12F-4944-9155-0CF7868F8346}" type="sibTrans" cxnId="{BE49AA32-67D3-4FB5-9C1D-F223F60EBDB6}">
      <dgm:prSet custT="1"/>
      <dgm:spPr>
        <a:solidFill>
          <a:srgbClr val="73A6CE"/>
        </a:solidFill>
      </dgm:spPr>
      <dgm:t>
        <a:bodyPr/>
        <a:lstStyle/>
        <a:p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97668-C540-4B3F-834B-9E3817FF73F8}">
      <dgm:prSet phldrT="[Text]" custT="1"/>
      <dgm:spPr>
        <a:solidFill>
          <a:srgbClr val="73A6CE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School gives ODDEX form to student to give to business</a:t>
          </a:r>
        </a:p>
      </dgm:t>
    </dgm:pt>
    <dgm:pt modelId="{CA5E8DED-FF72-4B54-87F2-FB13FAB08FA7}" type="parTrans" cxnId="{46A60940-AF0F-4B89-BEC1-4C6C42F5AF4F}">
      <dgm:prSet/>
      <dgm:spPr/>
      <dgm:t>
        <a:bodyPr/>
        <a:lstStyle/>
        <a:p>
          <a:endParaRPr lang="en-US"/>
        </a:p>
      </dgm:t>
    </dgm:pt>
    <dgm:pt modelId="{8D3E8F4A-F7F4-4802-B9BF-C2501A3B9340}" type="sibTrans" cxnId="{46A60940-AF0F-4B89-BEC1-4C6C42F5AF4F}">
      <dgm:prSet custT="1"/>
      <dgm:spPr>
        <a:solidFill>
          <a:srgbClr val="73A6CE"/>
        </a:solidFill>
      </dgm:spPr>
      <dgm:t>
        <a:bodyPr/>
        <a:lstStyle/>
        <a:p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95405-B0D1-43A9-9A05-5989A178B1C2}">
      <dgm:prSet phldrT="[Text]" custT="1"/>
      <dgm:spPr>
        <a:solidFill>
          <a:srgbClr val="73A6CE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creates an OHID account and SAFE account</a:t>
          </a:r>
        </a:p>
      </dgm:t>
    </dgm:pt>
    <dgm:pt modelId="{9C108A6A-29F5-4A49-820B-F1AB2F01C4BD}" type="parTrans" cxnId="{53349F50-7602-4BFB-AA70-12C9D00A66A3}">
      <dgm:prSet/>
      <dgm:spPr/>
      <dgm:t>
        <a:bodyPr/>
        <a:lstStyle/>
        <a:p>
          <a:endParaRPr lang="en-US"/>
        </a:p>
      </dgm:t>
    </dgm:pt>
    <dgm:pt modelId="{4029F0AD-F85E-40F1-A53F-4E8DD746006A}" type="sibTrans" cxnId="{53349F50-7602-4BFB-AA70-12C9D00A66A3}">
      <dgm:prSet/>
      <dgm:spPr/>
      <dgm:t>
        <a:bodyPr/>
        <a:lstStyle/>
        <a:p>
          <a:endParaRPr lang="en-US"/>
        </a:p>
      </dgm:t>
    </dgm:pt>
    <dgm:pt modelId="{E59A0DDD-C697-4DF8-91D1-34943E37C572}" type="pres">
      <dgm:prSet presAssocID="{87A35BD5-B8A2-4B6A-8A53-3B6A7CAC3D50}" presName="Name0" presStyleCnt="0">
        <dgm:presLayoutVars>
          <dgm:dir/>
          <dgm:resizeHandles val="exact"/>
        </dgm:presLayoutVars>
      </dgm:prSet>
      <dgm:spPr/>
    </dgm:pt>
    <dgm:pt modelId="{B1D60E11-176B-426F-9291-DFDD1EC8EC9D}" type="pres">
      <dgm:prSet presAssocID="{FC35C89E-CE7A-4D57-B66D-4EBD47205C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954A9-72F6-4669-A34F-6E624BE1861D}" type="pres">
      <dgm:prSet presAssocID="{F73443BE-C12F-4944-9155-0CF7868F834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343CF9A-825D-4597-B120-D4ACD570EBEC}" type="pres">
      <dgm:prSet presAssocID="{F73443BE-C12F-4944-9155-0CF7868F834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125C01E-974D-4429-B747-A15919C6283B}" type="pres">
      <dgm:prSet presAssocID="{13197668-C540-4B3F-834B-9E3817FF73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EBA79-748E-41FA-B108-2D2AF53B49BC}" type="pres">
      <dgm:prSet presAssocID="{8D3E8F4A-F7F4-4802-B9BF-C2501A3B934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B416124-76D4-4EE7-858C-92CFE1BDCAA2}" type="pres">
      <dgm:prSet presAssocID="{8D3E8F4A-F7F4-4802-B9BF-C2501A3B934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BF73BFC-FDFF-4A24-9A04-5BCE93B7DFCA}" type="pres">
      <dgm:prSet presAssocID="{87495405-B0D1-43A9-9A05-5989A178B1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0F882-52AC-46CC-A3D4-6CC444810CD9}" type="presOf" srcId="{13197668-C540-4B3F-834B-9E3817FF73F8}" destId="{4125C01E-974D-4429-B747-A15919C6283B}" srcOrd="0" destOrd="0" presId="urn:microsoft.com/office/officeart/2005/8/layout/process1"/>
    <dgm:cxn modelId="{5CCFFEF6-E646-476B-A12F-ED3802B82950}" type="presOf" srcId="{8D3E8F4A-F7F4-4802-B9BF-C2501A3B9340}" destId="{AB416124-76D4-4EE7-858C-92CFE1BDCAA2}" srcOrd="1" destOrd="0" presId="urn:microsoft.com/office/officeart/2005/8/layout/process1"/>
    <dgm:cxn modelId="{BD74690E-AA54-4196-B9D9-E366DD709738}" type="presOf" srcId="{FC35C89E-CE7A-4D57-B66D-4EBD47205C46}" destId="{B1D60E11-176B-426F-9291-DFDD1EC8EC9D}" srcOrd="0" destOrd="0" presId="urn:microsoft.com/office/officeart/2005/8/layout/process1"/>
    <dgm:cxn modelId="{B101ED80-79FA-4E4F-BC3B-1EB63784B2CC}" type="presOf" srcId="{F73443BE-C12F-4944-9155-0CF7868F8346}" destId="{9343CF9A-825D-4597-B120-D4ACD570EBEC}" srcOrd="1" destOrd="0" presId="urn:microsoft.com/office/officeart/2005/8/layout/process1"/>
    <dgm:cxn modelId="{5F589EDA-D0E1-4402-B8DD-FDD33C17FF7A}" type="presOf" srcId="{87A35BD5-B8A2-4B6A-8A53-3B6A7CAC3D50}" destId="{E59A0DDD-C697-4DF8-91D1-34943E37C572}" srcOrd="0" destOrd="0" presId="urn:microsoft.com/office/officeart/2005/8/layout/process1"/>
    <dgm:cxn modelId="{50339946-33CE-4C26-9862-B3B1496C4D09}" type="presOf" srcId="{87495405-B0D1-43A9-9A05-5989A178B1C2}" destId="{1BF73BFC-FDFF-4A24-9A04-5BCE93B7DFCA}" srcOrd="0" destOrd="0" presId="urn:microsoft.com/office/officeart/2005/8/layout/process1"/>
    <dgm:cxn modelId="{58035E24-7BDD-42C6-AA70-E451CB779781}" type="presOf" srcId="{F73443BE-C12F-4944-9155-0CF7868F8346}" destId="{8DE954A9-72F6-4669-A34F-6E624BE1861D}" srcOrd="0" destOrd="0" presId="urn:microsoft.com/office/officeart/2005/8/layout/process1"/>
    <dgm:cxn modelId="{46A60940-AF0F-4B89-BEC1-4C6C42F5AF4F}" srcId="{87A35BD5-B8A2-4B6A-8A53-3B6A7CAC3D50}" destId="{13197668-C540-4B3F-834B-9E3817FF73F8}" srcOrd="1" destOrd="0" parTransId="{CA5E8DED-FF72-4B54-87F2-FB13FAB08FA7}" sibTransId="{8D3E8F4A-F7F4-4802-B9BF-C2501A3B9340}"/>
    <dgm:cxn modelId="{BE49AA32-67D3-4FB5-9C1D-F223F60EBDB6}" srcId="{87A35BD5-B8A2-4B6A-8A53-3B6A7CAC3D50}" destId="{FC35C89E-CE7A-4D57-B66D-4EBD47205C46}" srcOrd="0" destOrd="0" parTransId="{1CB6506C-08C6-4E97-808B-80201843C4AE}" sibTransId="{F73443BE-C12F-4944-9155-0CF7868F8346}"/>
    <dgm:cxn modelId="{136E5A8C-A12C-4329-A579-6F649F926C39}" type="presOf" srcId="{8D3E8F4A-F7F4-4802-B9BF-C2501A3B9340}" destId="{F4AEBA79-748E-41FA-B108-2D2AF53B49BC}" srcOrd="0" destOrd="0" presId="urn:microsoft.com/office/officeart/2005/8/layout/process1"/>
    <dgm:cxn modelId="{53349F50-7602-4BFB-AA70-12C9D00A66A3}" srcId="{87A35BD5-B8A2-4B6A-8A53-3B6A7CAC3D50}" destId="{87495405-B0D1-43A9-9A05-5989A178B1C2}" srcOrd="2" destOrd="0" parTransId="{9C108A6A-29F5-4A49-820B-F1AB2F01C4BD}" sibTransId="{4029F0AD-F85E-40F1-A53F-4E8DD746006A}"/>
    <dgm:cxn modelId="{C95C9C52-80C4-43DC-A58D-A819F637AEE4}" type="presParOf" srcId="{E59A0DDD-C697-4DF8-91D1-34943E37C572}" destId="{B1D60E11-176B-426F-9291-DFDD1EC8EC9D}" srcOrd="0" destOrd="0" presId="urn:microsoft.com/office/officeart/2005/8/layout/process1"/>
    <dgm:cxn modelId="{3C656A9A-0D4C-403C-B5D3-D3CAE9865173}" type="presParOf" srcId="{E59A0DDD-C697-4DF8-91D1-34943E37C572}" destId="{8DE954A9-72F6-4669-A34F-6E624BE1861D}" srcOrd="1" destOrd="0" presId="urn:microsoft.com/office/officeart/2005/8/layout/process1"/>
    <dgm:cxn modelId="{D9628919-0D8F-460D-8995-0C900BA59DE4}" type="presParOf" srcId="{8DE954A9-72F6-4669-A34F-6E624BE1861D}" destId="{9343CF9A-825D-4597-B120-D4ACD570EBEC}" srcOrd="0" destOrd="0" presId="urn:microsoft.com/office/officeart/2005/8/layout/process1"/>
    <dgm:cxn modelId="{6EC189D9-B3B8-4E4B-831C-9D717DE99EB4}" type="presParOf" srcId="{E59A0DDD-C697-4DF8-91D1-34943E37C572}" destId="{4125C01E-974D-4429-B747-A15919C6283B}" srcOrd="2" destOrd="0" presId="urn:microsoft.com/office/officeart/2005/8/layout/process1"/>
    <dgm:cxn modelId="{0E843935-7150-41EE-9DC1-884121659D4D}" type="presParOf" srcId="{E59A0DDD-C697-4DF8-91D1-34943E37C572}" destId="{F4AEBA79-748E-41FA-B108-2D2AF53B49BC}" srcOrd="3" destOrd="0" presId="urn:microsoft.com/office/officeart/2005/8/layout/process1"/>
    <dgm:cxn modelId="{3EE840F5-1581-456D-889B-35B919F77472}" type="presParOf" srcId="{F4AEBA79-748E-41FA-B108-2D2AF53B49BC}" destId="{AB416124-76D4-4EE7-858C-92CFE1BDCAA2}" srcOrd="0" destOrd="0" presId="urn:microsoft.com/office/officeart/2005/8/layout/process1"/>
    <dgm:cxn modelId="{621A9426-E55C-4E5E-A8A9-4DD67904792E}" type="presParOf" srcId="{E59A0DDD-C697-4DF8-91D1-34943E37C572}" destId="{1BF73BFC-FDFF-4A24-9A04-5BCE93B7DF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47D20-B68D-4FE7-8969-2F85F08358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B8BC71-A284-4568-867F-D426DCB359F3}">
      <dgm:prSet phldrT="[Text]" custT="1"/>
      <dgm:spPr>
        <a:solidFill>
          <a:srgbClr val="73A5CC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completes Tax Credit Certificate Application (Upload ODDEX and WBL docs)</a:t>
          </a:r>
        </a:p>
      </dgm:t>
    </dgm:pt>
    <dgm:pt modelId="{31CB8FF7-B25D-4CCD-B6A9-AB733432BF0C}" type="parTrans" cxnId="{AF25992C-434A-4445-A010-03513C7D4A2F}">
      <dgm:prSet/>
      <dgm:spPr/>
      <dgm:t>
        <a:bodyPr/>
        <a:lstStyle/>
        <a:p>
          <a:endParaRPr lang="en-US"/>
        </a:p>
      </dgm:t>
    </dgm:pt>
    <dgm:pt modelId="{62F47B68-F75D-4F8C-9049-F1F795582BDD}" type="sibTrans" cxnId="{AF25992C-434A-4445-A010-03513C7D4A2F}">
      <dgm:prSet custT="1"/>
      <dgm:spPr>
        <a:solidFill>
          <a:srgbClr val="73A5CC"/>
        </a:solidFill>
      </dgm:spPr>
      <dgm:t>
        <a:bodyPr/>
        <a:lstStyle/>
        <a:p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AE326-08EE-4736-93A2-D7F6CA51C6D0}">
      <dgm:prSet phldrT="[Text]" custT="1"/>
      <dgm:spPr>
        <a:solidFill>
          <a:srgbClr val="73A5CC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ODE Reviews Application</a:t>
          </a:r>
        </a:p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approved, certificate is available to download within 60 days</a:t>
          </a:r>
        </a:p>
      </dgm:t>
    </dgm:pt>
    <dgm:pt modelId="{D697D927-AD3C-441C-A49A-23454E5BB9F9}" type="parTrans" cxnId="{67EB4CEF-DDD6-42A8-B650-5927D0726313}">
      <dgm:prSet/>
      <dgm:spPr/>
      <dgm:t>
        <a:bodyPr/>
        <a:lstStyle/>
        <a:p>
          <a:endParaRPr lang="en-US"/>
        </a:p>
      </dgm:t>
    </dgm:pt>
    <dgm:pt modelId="{1A959C7C-7C60-49BF-9706-D93B3D46CCAE}" type="sibTrans" cxnId="{67EB4CEF-DDD6-42A8-B650-5927D0726313}">
      <dgm:prSet custT="1"/>
      <dgm:spPr>
        <a:solidFill>
          <a:srgbClr val="73A5CC"/>
        </a:solidFill>
      </dgm:spPr>
      <dgm:t>
        <a:bodyPr/>
        <a:lstStyle/>
        <a:p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A5048-3374-4920-A9F8-3606E05C4EDA}">
      <dgm:prSet phldrT="[Text]" custT="1"/>
      <dgm:spPr>
        <a:solidFill>
          <a:srgbClr val="73A5CC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submits certificate with income tax return</a:t>
          </a:r>
        </a:p>
      </dgm:t>
    </dgm:pt>
    <dgm:pt modelId="{D5557921-DBFF-445D-9CC6-C16CC8D687B3}" type="parTrans" cxnId="{DE986ED2-BF9C-434C-AEC4-D47AB3E338DF}">
      <dgm:prSet/>
      <dgm:spPr/>
      <dgm:t>
        <a:bodyPr/>
        <a:lstStyle/>
        <a:p>
          <a:endParaRPr lang="en-US"/>
        </a:p>
      </dgm:t>
    </dgm:pt>
    <dgm:pt modelId="{A5E781AF-7D0B-4811-B629-28861F253546}" type="sibTrans" cxnId="{DE986ED2-BF9C-434C-AEC4-D47AB3E338DF}">
      <dgm:prSet/>
      <dgm:spPr/>
      <dgm:t>
        <a:bodyPr/>
        <a:lstStyle/>
        <a:p>
          <a:endParaRPr lang="en-US"/>
        </a:p>
      </dgm:t>
    </dgm:pt>
    <dgm:pt modelId="{B4FE8207-0E4C-471E-AB50-CA8583EDC0AA}" type="pres">
      <dgm:prSet presAssocID="{5B347D20-B68D-4FE7-8969-2F85F0835810}" presName="Name0" presStyleCnt="0">
        <dgm:presLayoutVars>
          <dgm:dir/>
          <dgm:resizeHandles val="exact"/>
        </dgm:presLayoutVars>
      </dgm:prSet>
      <dgm:spPr/>
    </dgm:pt>
    <dgm:pt modelId="{22679608-D3E2-4D72-8059-87BAFF57065F}" type="pres">
      <dgm:prSet presAssocID="{26B8BC71-A284-4568-867F-D426DCB359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85009-3F3B-43BC-A329-5728C11CC451}" type="pres">
      <dgm:prSet presAssocID="{62F47B68-F75D-4F8C-9049-F1F795582BD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E57CDA-BC7A-4213-BF0D-5CBAF1894E6F}" type="pres">
      <dgm:prSet presAssocID="{62F47B68-F75D-4F8C-9049-F1F795582BD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2BB3CA-D660-406B-A9F8-F7A450804975}" type="pres">
      <dgm:prSet presAssocID="{ADCAE326-08EE-4736-93A2-D7F6CA51C6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678C8-C328-4DA5-AD6D-AB2730F9CE7D}" type="pres">
      <dgm:prSet presAssocID="{1A959C7C-7C60-49BF-9706-D93B3D46CCA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8029EFB-3349-4448-9D48-0270E5B74533}" type="pres">
      <dgm:prSet presAssocID="{1A959C7C-7C60-49BF-9706-D93B3D46CCA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1453222-900F-45FD-AD49-3BC0DE6E0D50}" type="pres">
      <dgm:prSet presAssocID="{3E9A5048-3374-4920-A9F8-3606E05C4E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79319-E0DF-4082-8621-F95B68D48287}" type="presOf" srcId="{5B347D20-B68D-4FE7-8969-2F85F0835810}" destId="{B4FE8207-0E4C-471E-AB50-CA8583EDC0AA}" srcOrd="0" destOrd="0" presId="urn:microsoft.com/office/officeart/2005/8/layout/process1"/>
    <dgm:cxn modelId="{947B2C34-01A2-47DE-91D8-365D995CD437}" type="presOf" srcId="{1A959C7C-7C60-49BF-9706-D93B3D46CCAE}" destId="{720678C8-C328-4DA5-AD6D-AB2730F9CE7D}" srcOrd="0" destOrd="0" presId="urn:microsoft.com/office/officeart/2005/8/layout/process1"/>
    <dgm:cxn modelId="{B33C2BD4-7604-4C46-9F08-5726D1938EF5}" type="presOf" srcId="{ADCAE326-08EE-4736-93A2-D7F6CA51C6D0}" destId="{C92BB3CA-D660-406B-A9F8-F7A450804975}" srcOrd="0" destOrd="0" presId="urn:microsoft.com/office/officeart/2005/8/layout/process1"/>
    <dgm:cxn modelId="{1C6B9AF5-AFBD-4239-92AA-CB0C4CD5E0FB}" type="presOf" srcId="{62F47B68-F75D-4F8C-9049-F1F795582BDD}" destId="{F3E57CDA-BC7A-4213-BF0D-5CBAF1894E6F}" srcOrd="1" destOrd="0" presId="urn:microsoft.com/office/officeart/2005/8/layout/process1"/>
    <dgm:cxn modelId="{DE986ED2-BF9C-434C-AEC4-D47AB3E338DF}" srcId="{5B347D20-B68D-4FE7-8969-2F85F0835810}" destId="{3E9A5048-3374-4920-A9F8-3606E05C4EDA}" srcOrd="2" destOrd="0" parTransId="{D5557921-DBFF-445D-9CC6-C16CC8D687B3}" sibTransId="{A5E781AF-7D0B-4811-B629-28861F253546}"/>
    <dgm:cxn modelId="{43750310-9FEA-4A1D-84AE-D8377C5E0DCB}" type="presOf" srcId="{26B8BC71-A284-4568-867F-D426DCB359F3}" destId="{22679608-D3E2-4D72-8059-87BAFF57065F}" srcOrd="0" destOrd="0" presId="urn:microsoft.com/office/officeart/2005/8/layout/process1"/>
    <dgm:cxn modelId="{67EB4CEF-DDD6-42A8-B650-5927D0726313}" srcId="{5B347D20-B68D-4FE7-8969-2F85F0835810}" destId="{ADCAE326-08EE-4736-93A2-D7F6CA51C6D0}" srcOrd="1" destOrd="0" parTransId="{D697D927-AD3C-441C-A49A-23454E5BB9F9}" sibTransId="{1A959C7C-7C60-49BF-9706-D93B3D46CCAE}"/>
    <dgm:cxn modelId="{AF25992C-434A-4445-A010-03513C7D4A2F}" srcId="{5B347D20-B68D-4FE7-8969-2F85F0835810}" destId="{26B8BC71-A284-4568-867F-D426DCB359F3}" srcOrd="0" destOrd="0" parTransId="{31CB8FF7-B25D-4CCD-B6A9-AB733432BF0C}" sibTransId="{62F47B68-F75D-4F8C-9049-F1F795582BDD}"/>
    <dgm:cxn modelId="{E6BF21EA-DF17-41F3-89B2-456ADE904469}" type="presOf" srcId="{62F47B68-F75D-4F8C-9049-F1F795582BDD}" destId="{4BD85009-3F3B-43BC-A329-5728C11CC451}" srcOrd="0" destOrd="0" presId="urn:microsoft.com/office/officeart/2005/8/layout/process1"/>
    <dgm:cxn modelId="{F324BA3E-6FE2-404D-800B-F7AE191F830E}" type="presOf" srcId="{1A959C7C-7C60-49BF-9706-D93B3D46CCAE}" destId="{C8029EFB-3349-4448-9D48-0270E5B74533}" srcOrd="1" destOrd="0" presId="urn:microsoft.com/office/officeart/2005/8/layout/process1"/>
    <dgm:cxn modelId="{1EB7179B-203C-42D5-90CC-D4697D63F912}" type="presOf" srcId="{3E9A5048-3374-4920-A9F8-3606E05C4EDA}" destId="{21453222-900F-45FD-AD49-3BC0DE6E0D50}" srcOrd="0" destOrd="0" presId="urn:microsoft.com/office/officeart/2005/8/layout/process1"/>
    <dgm:cxn modelId="{CF942EE8-DBD2-4F33-9D6C-268D54A1E073}" type="presParOf" srcId="{B4FE8207-0E4C-471E-AB50-CA8583EDC0AA}" destId="{22679608-D3E2-4D72-8059-87BAFF57065F}" srcOrd="0" destOrd="0" presId="urn:microsoft.com/office/officeart/2005/8/layout/process1"/>
    <dgm:cxn modelId="{87918233-AB96-4137-AF86-DE9DAA0530B3}" type="presParOf" srcId="{B4FE8207-0E4C-471E-AB50-CA8583EDC0AA}" destId="{4BD85009-3F3B-43BC-A329-5728C11CC451}" srcOrd="1" destOrd="0" presId="urn:microsoft.com/office/officeart/2005/8/layout/process1"/>
    <dgm:cxn modelId="{314A95FC-7BAC-42C6-BD1A-A21DC41DB801}" type="presParOf" srcId="{4BD85009-3F3B-43BC-A329-5728C11CC451}" destId="{F3E57CDA-BC7A-4213-BF0D-5CBAF1894E6F}" srcOrd="0" destOrd="0" presId="urn:microsoft.com/office/officeart/2005/8/layout/process1"/>
    <dgm:cxn modelId="{39664493-5EAA-427A-A600-FEC170A21FCA}" type="presParOf" srcId="{B4FE8207-0E4C-471E-AB50-CA8583EDC0AA}" destId="{C92BB3CA-D660-406B-A9F8-F7A450804975}" srcOrd="2" destOrd="0" presId="urn:microsoft.com/office/officeart/2005/8/layout/process1"/>
    <dgm:cxn modelId="{A7C7FDFC-6384-4F45-8234-7CD1387FDB64}" type="presParOf" srcId="{B4FE8207-0E4C-471E-AB50-CA8583EDC0AA}" destId="{720678C8-C328-4DA5-AD6D-AB2730F9CE7D}" srcOrd="3" destOrd="0" presId="urn:microsoft.com/office/officeart/2005/8/layout/process1"/>
    <dgm:cxn modelId="{C1B01D16-D05B-45BD-8CDE-7218E3377663}" type="presParOf" srcId="{720678C8-C328-4DA5-AD6D-AB2730F9CE7D}" destId="{C8029EFB-3349-4448-9D48-0270E5B74533}" srcOrd="0" destOrd="0" presId="urn:microsoft.com/office/officeart/2005/8/layout/process1"/>
    <dgm:cxn modelId="{ACF0BB2E-8BD9-4E90-BD2F-532ADB9602D2}" type="presParOf" srcId="{B4FE8207-0E4C-471E-AB50-CA8583EDC0AA}" destId="{21453222-900F-45FD-AD49-3BC0DE6E0D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60E11-176B-426F-9291-DFDD1EC8EC9D}">
      <dsp:nvSpPr>
        <dsp:cNvPr id="0" name=""/>
        <dsp:cNvSpPr/>
      </dsp:nvSpPr>
      <dsp:spPr>
        <a:xfrm>
          <a:off x="11675" y="669178"/>
          <a:ext cx="3489696" cy="2093818"/>
        </a:xfrm>
        <a:prstGeom prst="roundRect">
          <a:avLst>
            <a:gd name="adj" fmla="val 10000"/>
          </a:avLst>
        </a:prstGeom>
        <a:solidFill>
          <a:srgbClr val="73A6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Meet with CTE Partner to outline goals, POC and review application</a:t>
          </a:r>
        </a:p>
      </dsp:txBody>
      <dsp:txXfrm>
        <a:off x="73001" y="730504"/>
        <a:ext cx="3367044" cy="1971166"/>
      </dsp:txXfrm>
    </dsp:sp>
    <dsp:sp modelId="{8DE954A9-72F6-4669-A34F-6E624BE1861D}">
      <dsp:nvSpPr>
        <dsp:cNvPr id="0" name=""/>
        <dsp:cNvSpPr/>
      </dsp:nvSpPr>
      <dsp:spPr>
        <a:xfrm>
          <a:off x="3850342" y="1283365"/>
          <a:ext cx="739815" cy="865444"/>
        </a:xfrm>
        <a:prstGeom prst="rightArrow">
          <a:avLst>
            <a:gd name="adj1" fmla="val 60000"/>
            <a:gd name="adj2" fmla="val 50000"/>
          </a:avLst>
        </a:prstGeom>
        <a:solidFill>
          <a:srgbClr val="73A6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0342" y="1456454"/>
        <a:ext cx="517871" cy="519266"/>
      </dsp:txXfrm>
    </dsp:sp>
    <dsp:sp modelId="{4125C01E-974D-4429-B747-A15919C6283B}">
      <dsp:nvSpPr>
        <dsp:cNvPr id="0" name=""/>
        <dsp:cNvSpPr/>
      </dsp:nvSpPr>
      <dsp:spPr>
        <a:xfrm>
          <a:off x="4897251" y="669178"/>
          <a:ext cx="3489696" cy="2093818"/>
        </a:xfrm>
        <a:prstGeom prst="roundRect">
          <a:avLst>
            <a:gd name="adj" fmla="val 10000"/>
          </a:avLst>
        </a:prstGeom>
        <a:solidFill>
          <a:srgbClr val="73A6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School gives ODDEX form to student to give to business</a:t>
          </a:r>
        </a:p>
      </dsp:txBody>
      <dsp:txXfrm>
        <a:off x="4958577" y="730504"/>
        <a:ext cx="3367044" cy="1971166"/>
      </dsp:txXfrm>
    </dsp:sp>
    <dsp:sp modelId="{F4AEBA79-748E-41FA-B108-2D2AF53B49BC}">
      <dsp:nvSpPr>
        <dsp:cNvPr id="0" name=""/>
        <dsp:cNvSpPr/>
      </dsp:nvSpPr>
      <dsp:spPr>
        <a:xfrm>
          <a:off x="8735917" y="1283365"/>
          <a:ext cx="739815" cy="865444"/>
        </a:xfrm>
        <a:prstGeom prst="rightArrow">
          <a:avLst>
            <a:gd name="adj1" fmla="val 60000"/>
            <a:gd name="adj2" fmla="val 50000"/>
          </a:avLst>
        </a:prstGeom>
        <a:solidFill>
          <a:srgbClr val="73A6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5917" y="1456454"/>
        <a:ext cx="517871" cy="519266"/>
      </dsp:txXfrm>
    </dsp:sp>
    <dsp:sp modelId="{1BF73BFC-FDFF-4A24-9A04-5BCE93B7DFCA}">
      <dsp:nvSpPr>
        <dsp:cNvPr id="0" name=""/>
        <dsp:cNvSpPr/>
      </dsp:nvSpPr>
      <dsp:spPr>
        <a:xfrm>
          <a:off x="9782826" y="669178"/>
          <a:ext cx="3489696" cy="2093818"/>
        </a:xfrm>
        <a:prstGeom prst="roundRect">
          <a:avLst>
            <a:gd name="adj" fmla="val 10000"/>
          </a:avLst>
        </a:prstGeom>
        <a:solidFill>
          <a:srgbClr val="73A6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creates an OHID account and SAFE account</a:t>
          </a:r>
        </a:p>
      </dsp:txBody>
      <dsp:txXfrm>
        <a:off x="9844152" y="730504"/>
        <a:ext cx="3367044" cy="1971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9608-D3E2-4D72-8059-87BAFF57065F}">
      <dsp:nvSpPr>
        <dsp:cNvPr id="0" name=""/>
        <dsp:cNvSpPr/>
      </dsp:nvSpPr>
      <dsp:spPr>
        <a:xfrm>
          <a:off x="12523" y="369274"/>
          <a:ext cx="3743250" cy="2245950"/>
        </a:xfrm>
        <a:prstGeom prst="roundRect">
          <a:avLst>
            <a:gd name="adj" fmla="val 10000"/>
          </a:avLst>
        </a:prstGeom>
        <a:solidFill>
          <a:srgbClr val="73A5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completes Tax Credit Certificate Application (Upload ODDEX and WBL docs)</a:t>
          </a:r>
        </a:p>
      </dsp:txBody>
      <dsp:txXfrm>
        <a:off x="78305" y="435056"/>
        <a:ext cx="3611686" cy="2114386"/>
      </dsp:txXfrm>
    </dsp:sp>
    <dsp:sp modelId="{4BD85009-3F3B-43BC-A329-5728C11CC451}">
      <dsp:nvSpPr>
        <dsp:cNvPr id="0" name=""/>
        <dsp:cNvSpPr/>
      </dsp:nvSpPr>
      <dsp:spPr>
        <a:xfrm>
          <a:off x="4130099" y="1028086"/>
          <a:ext cx="793569" cy="928326"/>
        </a:xfrm>
        <a:prstGeom prst="rightArrow">
          <a:avLst>
            <a:gd name="adj1" fmla="val 60000"/>
            <a:gd name="adj2" fmla="val 50000"/>
          </a:avLst>
        </a:prstGeom>
        <a:solidFill>
          <a:srgbClr val="73A5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0099" y="1213751"/>
        <a:ext cx="555498" cy="556996"/>
      </dsp:txXfrm>
    </dsp:sp>
    <dsp:sp modelId="{C92BB3CA-D660-406B-A9F8-F7A450804975}">
      <dsp:nvSpPr>
        <dsp:cNvPr id="0" name=""/>
        <dsp:cNvSpPr/>
      </dsp:nvSpPr>
      <dsp:spPr>
        <a:xfrm>
          <a:off x="5253074" y="369274"/>
          <a:ext cx="3743250" cy="2245950"/>
        </a:xfrm>
        <a:prstGeom prst="roundRect">
          <a:avLst>
            <a:gd name="adj" fmla="val 10000"/>
          </a:avLst>
        </a:prstGeom>
        <a:solidFill>
          <a:srgbClr val="73A5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ODE Reviews Application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approved, certificate is available to download within 60 days</a:t>
          </a:r>
        </a:p>
      </dsp:txBody>
      <dsp:txXfrm>
        <a:off x="5318856" y="435056"/>
        <a:ext cx="3611686" cy="2114386"/>
      </dsp:txXfrm>
    </dsp:sp>
    <dsp:sp modelId="{720678C8-C328-4DA5-AD6D-AB2730F9CE7D}">
      <dsp:nvSpPr>
        <dsp:cNvPr id="0" name=""/>
        <dsp:cNvSpPr/>
      </dsp:nvSpPr>
      <dsp:spPr>
        <a:xfrm>
          <a:off x="9370650" y="1028086"/>
          <a:ext cx="793569" cy="928326"/>
        </a:xfrm>
        <a:prstGeom prst="rightArrow">
          <a:avLst>
            <a:gd name="adj1" fmla="val 60000"/>
            <a:gd name="adj2" fmla="val 50000"/>
          </a:avLst>
        </a:prstGeom>
        <a:solidFill>
          <a:srgbClr val="73A5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70650" y="1213751"/>
        <a:ext cx="555498" cy="556996"/>
      </dsp:txXfrm>
    </dsp:sp>
    <dsp:sp modelId="{21453222-900F-45FD-AD49-3BC0DE6E0D50}">
      <dsp:nvSpPr>
        <dsp:cNvPr id="0" name=""/>
        <dsp:cNvSpPr/>
      </dsp:nvSpPr>
      <dsp:spPr>
        <a:xfrm>
          <a:off x="10493625" y="369274"/>
          <a:ext cx="3743250" cy="2245950"/>
        </a:xfrm>
        <a:prstGeom prst="roundRect">
          <a:avLst>
            <a:gd name="adj" fmla="val 10000"/>
          </a:avLst>
        </a:prstGeom>
        <a:solidFill>
          <a:srgbClr val="73A5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Employer submits certificate with income tax return</a:t>
          </a:r>
        </a:p>
      </dsp:txBody>
      <dsp:txXfrm>
        <a:off x="10559407" y="435056"/>
        <a:ext cx="3611686" cy="211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2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8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4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5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18072">
              <a:defRPr/>
            </a:pPr>
            <a:r>
              <a:rPr lang="en-US" dirty="0"/>
              <a:t>Employer completes Tax Credit Certificate Application (Upload ODDEX and WBL docs)</a:t>
            </a:r>
          </a:p>
          <a:p>
            <a:pPr lvl="0"/>
            <a:r>
              <a:rPr lang="en-US" dirty="0"/>
              <a:t>ODE Reviews Application</a:t>
            </a:r>
          </a:p>
          <a:p>
            <a:pPr lvl="0"/>
            <a:r>
              <a:rPr lang="en-US" dirty="0"/>
              <a:t>If approved, certificate is available to download within 60 days</a:t>
            </a:r>
          </a:p>
          <a:p>
            <a:pPr defTabSz="1118072">
              <a:defRPr/>
            </a:pPr>
            <a:r>
              <a:rPr lang="en-US" dirty="0"/>
              <a:t>Employer submits certificate with income tax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3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4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Career-Tech/Program-Enhancements/Tax-Credit-Certificate-Program-for-Work-Based-Lea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erine.Allen@education.ohio.gov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23" y="697403"/>
            <a:ext cx="13639921" cy="677108"/>
          </a:xfrm>
        </p:spPr>
        <p:txBody>
          <a:bodyPr/>
          <a:lstStyle/>
          <a:p>
            <a:r>
              <a:rPr lang="en-US" sz="4400" dirty="0"/>
              <a:t>SB166 Tax Credit Certificate for WBL Experiences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50476" y="6774406"/>
            <a:ext cx="3916877" cy="4735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Cadie Allen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April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41B9-61E3-D799-C38E-672608DD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C41A-6A2E-C4B4-1A01-9C33CCC4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26127"/>
            <a:ext cx="4887616" cy="5713614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</a:rPr>
              <a:t>All courses listed</a:t>
            </a:r>
          </a:p>
          <a:p>
            <a:r>
              <a:rPr lang="en-US" sz="3600" dirty="0">
                <a:latin typeface="Arial" panose="020B0604020202020204" pitchFamily="34" charset="0"/>
              </a:rPr>
              <a:t>User Interface Input</a:t>
            </a:r>
          </a:p>
          <a:p>
            <a:pPr lvl="1"/>
            <a:r>
              <a:rPr lang="en-US" sz="3600" dirty="0">
                <a:latin typeface="Arial" panose="020B0604020202020204" pitchFamily="34" charset="0"/>
              </a:rPr>
              <a:t>Select Pathway</a:t>
            </a:r>
          </a:p>
          <a:p>
            <a:pPr lvl="1"/>
            <a:r>
              <a:rPr lang="en-US" sz="3600" dirty="0">
                <a:latin typeface="Arial" panose="020B0604020202020204" pitchFamily="34" charset="0"/>
              </a:rPr>
              <a:t>Enter Local Program Name</a:t>
            </a:r>
          </a:p>
          <a:p>
            <a:pPr lvl="1"/>
            <a:r>
              <a:rPr lang="en-US" sz="3600" dirty="0">
                <a:latin typeface="Arial" panose="020B0604020202020204" pitchFamily="34" charset="0"/>
              </a:rPr>
              <a:t>Expected to continue?</a:t>
            </a:r>
          </a:p>
          <a:p>
            <a:pPr lvl="1"/>
            <a:r>
              <a:rPr lang="en-US" sz="3600" dirty="0">
                <a:latin typeface="Arial" panose="020B0604020202020204" pitchFamily="34" charset="0"/>
              </a:rPr>
              <a:t>Expected to graduate?</a:t>
            </a:r>
          </a:p>
          <a:p>
            <a:pPr marL="284152" lvl="1" indent="-269864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Generate PDF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3E2E-FE6D-701C-A284-7F12F892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User interface input">
            <a:extLst>
              <a:ext uri="{FF2B5EF4-FFF2-40B4-BE49-F238E27FC236}">
                <a16:creationId xmlns:a16="http://schemas.microsoft.com/office/drawing/2014/main" id="{C7122CE1-584B-92F6-0077-77DC4D1A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0311"/>
            <a:ext cx="8212714" cy="3602284"/>
          </a:xfrm>
          <a:prstGeom prst="rect">
            <a:avLst/>
          </a:prstGeom>
        </p:spPr>
      </p:pic>
      <p:pic>
        <p:nvPicPr>
          <p:cNvPr id="8" name="Picture 7" descr="User interface - Generate PDF button">
            <a:extLst>
              <a:ext uri="{FF2B5EF4-FFF2-40B4-BE49-F238E27FC236}">
                <a16:creationId xmlns:a16="http://schemas.microsoft.com/office/drawing/2014/main" id="{3DF8E4DD-744E-C3C9-1FF3-C3BBE516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6327059"/>
            <a:ext cx="7445790" cy="11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C4A0-A508-0370-5044-4AABD98B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4905"/>
            <a:ext cx="13167360" cy="769441"/>
          </a:xfrm>
        </p:spPr>
        <p:txBody>
          <a:bodyPr/>
          <a:lstStyle/>
          <a:p>
            <a:r>
              <a:rPr lang="en-US" dirty="0"/>
              <a:t>Example ODDEX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9D8D-9C11-0E1A-B3DB-6A105C00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Example WBL document">
            <a:extLst>
              <a:ext uri="{FF2B5EF4-FFF2-40B4-BE49-F238E27FC236}">
                <a16:creationId xmlns:a16="http://schemas.microsoft.com/office/drawing/2014/main" id="{C27077C9-AC41-858A-606D-243AA0EE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18" y="1039050"/>
            <a:ext cx="8398967" cy="65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409257-48C0-3690-3900-90DD3FF8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6" y="4334252"/>
            <a:ext cx="6056986" cy="1538883"/>
          </a:xfrm>
        </p:spPr>
        <p:txBody>
          <a:bodyPr/>
          <a:lstStyle/>
          <a:p>
            <a:r>
              <a:rPr lang="en-US" dirty="0"/>
              <a:t>OHID and SAFE Account</a:t>
            </a:r>
          </a:p>
        </p:txBody>
      </p:sp>
      <p:pic>
        <p:nvPicPr>
          <p:cNvPr id="6" name="Picture 5" descr="OHID Portal platform">
            <a:extLst>
              <a:ext uri="{FF2B5EF4-FFF2-40B4-BE49-F238E27FC236}">
                <a16:creationId xmlns:a16="http://schemas.microsoft.com/office/drawing/2014/main" id="{0F54EB29-F803-F1B9-E8E5-7201F22B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539881" cy="4059936"/>
          </a:xfrm>
          <a:prstGeom prst="rect">
            <a:avLst/>
          </a:prstGeom>
        </p:spPr>
      </p:pic>
      <p:pic>
        <p:nvPicPr>
          <p:cNvPr id="8" name="Picture 7" descr="Department of Education Application Request Platform">
            <a:extLst>
              <a:ext uri="{FF2B5EF4-FFF2-40B4-BE49-F238E27FC236}">
                <a16:creationId xmlns:a16="http://schemas.microsoft.com/office/drawing/2014/main" id="{64562A5A-19F3-2101-A3A3-5EDD575FA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08" y="-4"/>
            <a:ext cx="5115349" cy="4059936"/>
          </a:xfrm>
          <a:prstGeom prst="rect">
            <a:avLst/>
          </a:prstGeom>
        </p:spPr>
      </p:pic>
      <p:pic>
        <p:nvPicPr>
          <p:cNvPr id="9" name="Picture 8" descr="Graphical user interface, text, application">
            <a:extLst>
              <a:ext uri="{FF2B5EF4-FFF2-40B4-BE49-F238E27FC236}">
                <a16:creationId xmlns:a16="http://schemas.microsoft.com/office/drawing/2014/main" id="{4E95F6D5-6C83-BD4A-5E07-B69E7141E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54" y="4334252"/>
            <a:ext cx="7352860" cy="307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6737B20-2DF7-B358-8BC2-434C9D0D67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21692" y="6702460"/>
            <a:ext cx="938910" cy="48642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A148-C74A-28DA-9BCD-6B359990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F1A5-3555-BD3E-3D59-2D57AB2E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Account - Tile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14472-A5BB-998E-7545-29017347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2D3091-27E7-30E1-8B98-43B360C9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08584"/>
            <a:ext cx="9589770" cy="5431156"/>
          </a:xfrm>
        </p:spPr>
        <p:txBody>
          <a:bodyPr/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Once the account is linked to the role for APPLICANT-WORK-BASED LEARNING TAX CREDIT, the Tax Credit Application tile will appear. This tile will be used to start the Tax Credit for Work Based Learning Experience Application. </a:t>
            </a:r>
          </a:p>
          <a:p>
            <a:endParaRPr lang="en-US" dirty="0"/>
          </a:p>
        </p:txBody>
      </p:sp>
      <p:pic>
        <p:nvPicPr>
          <p:cNvPr id="10" name="Picture 9" descr="Tax Credit Application tile">
            <a:extLst>
              <a:ext uri="{FF2B5EF4-FFF2-40B4-BE49-F238E27FC236}">
                <a16:creationId xmlns:a16="http://schemas.microsoft.com/office/drawing/2014/main" id="{81EC5BBE-4124-4FBD-333F-C0D2C344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2534374"/>
            <a:ext cx="3531869" cy="45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26EF-42AF-5148-23F1-1DD1A48D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beginning the application….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EF43-E0BE-45E3-CC76-9E608E97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the following</a:t>
            </a:r>
          </a:p>
          <a:p>
            <a:pPr>
              <a:buFontTx/>
              <a:buChar char="-"/>
            </a:pPr>
            <a:r>
              <a:rPr lang="en-US" dirty="0"/>
              <a:t>WBL Tax Credit Documentation</a:t>
            </a:r>
          </a:p>
          <a:p>
            <a:pPr>
              <a:buFontTx/>
              <a:buChar char="-"/>
            </a:pPr>
            <a:r>
              <a:rPr lang="en-US" dirty="0"/>
              <a:t>Work-Based Learning Agreement</a:t>
            </a:r>
          </a:p>
          <a:p>
            <a:pPr>
              <a:buFontTx/>
              <a:buChar char="-"/>
            </a:pPr>
            <a:r>
              <a:rPr lang="en-US" dirty="0"/>
              <a:t>Amount of Student Compensation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sz="3800" dirty="0"/>
              <a:t>Application Window: December 31, 2023 – February 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46489-9B3A-6A86-3DF1-2F93F64D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D7-1F38-6DD6-48C8-F4E83E87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6CD93-4205-BE3B-C8BE-05815ED0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ign In with Safe Account with username and password ">
            <a:extLst>
              <a:ext uri="{FF2B5EF4-FFF2-40B4-BE49-F238E27FC236}">
                <a16:creationId xmlns:a16="http://schemas.microsoft.com/office/drawing/2014/main" id="{0CD77850-2B4A-E9CE-BFA4-CACCE1C0E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1" y="1683327"/>
            <a:ext cx="4919587" cy="5717078"/>
          </a:xfrm>
          <a:prstGeom prst="rect">
            <a:avLst/>
          </a:prstGeom>
        </p:spPr>
      </p:pic>
      <p:pic>
        <p:nvPicPr>
          <p:cNvPr id="7" name="Picture 6" descr="Tax Credit Application tile">
            <a:extLst>
              <a:ext uri="{FF2B5EF4-FFF2-40B4-BE49-F238E27FC236}">
                <a16:creationId xmlns:a16="http://schemas.microsoft.com/office/drawing/2014/main" id="{0880BA06-9CD2-5949-9F9B-6B58938ED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254" y="1683327"/>
            <a:ext cx="4446619" cy="57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E2B6-49FF-3803-3DF2-C0749741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6" name="Content Placeholder 5" descr="Survey interface">
            <a:extLst>
              <a:ext uri="{FF2B5EF4-FFF2-40B4-BE49-F238E27FC236}">
                <a16:creationId xmlns:a16="http://schemas.microsoft.com/office/drawing/2014/main" id="{4F37D2D6-2ED7-F93F-51D2-AF6CC9BDC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" y="1318084"/>
            <a:ext cx="13955557" cy="61657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13A59-25C5-3A4D-3021-EB1EBBFB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11F9A-17ED-F35D-1B3C-FBFE685E2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92282" y="4644736"/>
            <a:ext cx="2535382" cy="280555"/>
          </a:xfrm>
          <a:prstGeom prst="rect">
            <a:avLst/>
          </a:prstGeom>
          <a:noFill/>
          <a:ln w="28575">
            <a:solidFill>
              <a:srgbClr val="CD09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5BB4F0-6F8A-4235-89FC-82A1E0A6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Senate Bill 166 Tax Credit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57032D2E-F216-4CE8-8B0B-F857E2438D3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3" y="1860637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Application window was open Dec. 31 to Feb.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27644D4-986E-426F-A825-391B8167EF6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3" y="3849218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87 businesses applied and were approved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1899B9D-E7D8-4C2E-A611-52EB18E39E6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3" y="5837799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Approximately $225,000 allocated</a:t>
            </a:r>
          </a:p>
        </p:txBody>
      </p:sp>
    </p:spTree>
    <p:extLst>
      <p:ext uri="{BB962C8B-B14F-4D97-AF65-F5344CB8AC3E}">
        <p14:creationId xmlns:p14="http://schemas.microsoft.com/office/powerpoint/2010/main" val="14459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7323-874D-F65A-081E-8D2E7CA6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A6E2-ACEC-F161-A8D7-93DDFFE6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eligibility to include more businesses</a:t>
            </a:r>
          </a:p>
          <a:p>
            <a:r>
              <a:rPr lang="en-US" dirty="0"/>
              <a:t>Increase percentage of wages eligible from 15%</a:t>
            </a:r>
          </a:p>
          <a:p>
            <a:r>
              <a:rPr lang="en-US" dirty="0"/>
              <a:t>Lengthen application window</a:t>
            </a:r>
          </a:p>
          <a:p>
            <a:r>
              <a:rPr lang="en-US" dirty="0"/>
              <a:t>Increase awareness of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D8869-BE66-D93F-05FA-27669B15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27D7-8E57-87F7-E1A0-78CB1ADD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Campaign</a:t>
            </a:r>
          </a:p>
        </p:txBody>
      </p:sp>
      <p:pic>
        <p:nvPicPr>
          <p:cNvPr id="12" name="Picture 11" descr="Social media flyer">
            <a:extLst>
              <a:ext uri="{FF2B5EF4-FFF2-40B4-BE49-F238E27FC236}">
                <a16:creationId xmlns:a16="http://schemas.microsoft.com/office/drawing/2014/main" id="{BE6C7827-6C7A-F63C-1D01-4B9531F60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0" y="1416727"/>
            <a:ext cx="5982120" cy="5982120"/>
          </a:xfrm>
          <a:prstGeom prst="rect">
            <a:avLst/>
          </a:prstGeom>
        </p:spPr>
      </p:pic>
      <p:pic>
        <p:nvPicPr>
          <p:cNvPr id="10" name="Picture 9" descr="Social media flyer">
            <a:extLst>
              <a:ext uri="{FF2B5EF4-FFF2-40B4-BE49-F238E27FC236}">
                <a16:creationId xmlns:a16="http://schemas.microsoft.com/office/drawing/2014/main" id="{A799CE3F-5F5C-9176-B84E-5E3810C12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10" y="1416727"/>
            <a:ext cx="5982120" cy="59821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6AB0B-DB7A-0A9E-641A-B7FE2B03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3AFDA1-1014-479D-8369-6CF1285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6" y="2317783"/>
            <a:ext cx="5316354" cy="830997"/>
          </a:xfrm>
        </p:spPr>
        <p:txBody>
          <a:bodyPr/>
          <a:lstStyle/>
          <a:p>
            <a:r>
              <a:rPr lang="en-US" sz="5400" dirty="0"/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2BFCB-C33D-49CB-A3A6-95C3E4B6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15201" y="0"/>
            <a:ext cx="7315200" cy="7587909"/>
          </a:xfrm>
          <a:prstGeom prst="rect">
            <a:avLst/>
          </a:prstGeom>
          <a:solidFill>
            <a:srgbClr val="77AB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30BDB-0EB7-4763-8D32-3B253FA5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739" y="480836"/>
            <a:ext cx="5153261" cy="629574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Background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C263F4-8101-4249-BC13-994FEF66F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1501476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F8E655-AF63-44A3-A657-9EC2D37B6651}"/>
              </a:ext>
            </a:extLst>
          </p:cNvPr>
          <p:cNvSpPr txBox="1">
            <a:spLocks/>
          </p:cNvSpPr>
          <p:nvPr/>
        </p:nvSpPr>
        <p:spPr>
          <a:xfrm>
            <a:off x="7673737" y="1897627"/>
            <a:ext cx="6766163" cy="7951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Eligible Businesses and Important Definitions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20656A-A98F-4C2F-BDC7-3E1C51697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3131289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2CCFF-3EB1-44DA-979B-F6D5D8695294}"/>
              </a:ext>
            </a:extLst>
          </p:cNvPr>
          <p:cNvSpPr txBox="1">
            <a:spLocks/>
          </p:cNvSpPr>
          <p:nvPr/>
        </p:nvSpPr>
        <p:spPr>
          <a:xfrm>
            <a:off x="7673735" y="3768616"/>
            <a:ext cx="6938736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Tax Credit and Funding Limit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5446F4-95D6-401D-B588-8052D39B2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4777144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8D7731-B00A-48BD-9B9A-06AA35889013}"/>
              </a:ext>
            </a:extLst>
          </p:cNvPr>
          <p:cNvSpPr txBox="1">
            <a:spLocks/>
          </p:cNvSpPr>
          <p:nvPr/>
        </p:nvSpPr>
        <p:spPr>
          <a:xfrm>
            <a:off x="7673739" y="5173998"/>
            <a:ext cx="6639161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Application Requirements and Process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0B4860-80D8-490A-BA6C-78497C137E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1" y="6294663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5C0E33-9CDC-4596-B318-403D0FE63017}"/>
              </a:ext>
            </a:extLst>
          </p:cNvPr>
          <p:cNvSpPr txBox="1">
            <a:spLocks/>
          </p:cNvSpPr>
          <p:nvPr/>
        </p:nvSpPr>
        <p:spPr>
          <a:xfrm>
            <a:off x="7673736" y="6585718"/>
            <a:ext cx="3931919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FY2022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6F91BE-2A6F-4322-ACEF-A939959E7F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1" y="7587909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6D317-31B5-409A-A9A5-448493E0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370-B4FE-B196-572F-537AB71D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17" y="1317572"/>
            <a:ext cx="9886716" cy="2634567"/>
          </a:xfrm>
        </p:spPr>
        <p:txBody>
          <a:bodyPr/>
          <a:lstStyle/>
          <a:p>
            <a:r>
              <a:rPr lang="en-US" sz="5760" dirty="0"/>
              <a:t>For more information, visit the Department website.</a:t>
            </a:r>
            <a:br>
              <a:rPr lang="en-US" sz="5760" dirty="0"/>
            </a:br>
            <a:r>
              <a:rPr lang="en-US" sz="2800" dirty="0">
                <a:hlinkClick r:id="rId3"/>
              </a:rPr>
              <a:t>Tax Credit Certificate Program for Work-Based Learning Experiences | Ohio Department of Education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5113E-A2E7-D923-B561-FF2AEBD0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QR code">
            <a:extLst>
              <a:ext uri="{FF2B5EF4-FFF2-40B4-BE49-F238E27FC236}">
                <a16:creationId xmlns:a16="http://schemas.microsoft.com/office/drawing/2014/main" id="{149C52E8-ECE4-07C4-BC50-FE9E6ECD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51" y="831412"/>
            <a:ext cx="3446050" cy="344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C687D-3981-508A-98FB-EDCC2F113814}"/>
              </a:ext>
            </a:extLst>
          </p:cNvPr>
          <p:cNvSpPr txBox="1"/>
          <p:nvPr/>
        </p:nvSpPr>
        <p:spPr>
          <a:xfrm>
            <a:off x="890288" y="4582391"/>
            <a:ext cx="940377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b="1" dirty="0">
                <a:solidFill>
                  <a:srgbClr val="CD09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Cadie Allen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Catherine.Allen@education.ohio.gov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(614)466-0057</a:t>
            </a:r>
          </a:p>
        </p:txBody>
      </p:sp>
    </p:spTree>
    <p:extLst>
      <p:ext uri="{BB962C8B-B14F-4D97-AF65-F5344CB8AC3E}">
        <p14:creationId xmlns:p14="http://schemas.microsoft.com/office/powerpoint/2010/main" val="18398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 descr="Social media icons&#10;Follow @OHEducation">
            <a:extLst>
              <a:ext uri="{FF2B5EF4-FFF2-40B4-BE49-F238E27FC236}">
                <a16:creationId xmlns:a16="http://schemas.microsoft.com/office/drawing/2014/main" id="{B5271D1D-C437-014E-9AD5-8E23847ED507}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 descr="LinkedIn icon">
            <a:extLst>
              <a:ext uri="{FF2B5EF4-FFF2-40B4-BE49-F238E27FC236}">
                <a16:creationId xmlns:a16="http://schemas.microsoft.com/office/drawing/2014/main" id="{D617C388-50F8-4E06-AED9-3D1D2AE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 descr="YouTube icon">
            <a:extLst>
              <a:ext uri="{FF2B5EF4-FFF2-40B4-BE49-F238E27FC236}">
                <a16:creationId xmlns:a16="http://schemas.microsoft.com/office/drawing/2014/main" id="{623A2FA0-94B4-4F29-9794-3A502600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 descr="Instagram icon">
            <a:extLst>
              <a:ext uri="{FF2B5EF4-FFF2-40B4-BE49-F238E27FC236}">
                <a16:creationId xmlns:a16="http://schemas.microsoft.com/office/drawing/2014/main" id="{E122F859-9F7F-4591-BCEA-B8407E8F4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 descr="Twitter icon">
            <a:extLst>
              <a:ext uri="{FF2B5EF4-FFF2-40B4-BE49-F238E27FC236}">
                <a16:creationId xmlns:a16="http://schemas.microsoft.com/office/drawing/2014/main" id="{F5D00FE4-CBF7-4906-9A71-1D633003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 descr="Facebook icon">
            <a:extLst>
              <a:ext uri="{FF2B5EF4-FFF2-40B4-BE49-F238E27FC236}">
                <a16:creationId xmlns:a16="http://schemas.microsoft.com/office/drawing/2014/main" id="{6D0281BA-67FB-4198-8A03-23C37CE49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830997"/>
          </a:xfrm>
        </p:spPr>
        <p:txBody>
          <a:bodyPr/>
          <a:lstStyle/>
          <a:p>
            <a:r>
              <a:rPr lang="en-US" sz="5400" dirty="0">
                <a:solidFill>
                  <a:srgbClr val="535151"/>
                </a:solidFill>
              </a:rPr>
              <a:t>@OH</a:t>
            </a:r>
            <a:r>
              <a:rPr lang="en-US" sz="5400" baseline="0" dirty="0">
                <a:solidFill>
                  <a:srgbClr val="535151"/>
                </a:solidFill>
              </a:rPr>
              <a:t>Education</a:t>
            </a:r>
            <a:endParaRPr lang="en-US" sz="5400" dirty="0">
              <a:solidFill>
                <a:srgbClr val="535151"/>
              </a:solidFill>
            </a:endParaRPr>
          </a:p>
        </p:txBody>
      </p:sp>
      <p:pic>
        <p:nvPicPr>
          <p:cNvPr id="9" name="Picture 8" descr="Social media likes and loves.">
            <a:extLst>
              <a:ext uri="{FF2B5EF4-FFF2-40B4-BE49-F238E27FC236}">
                <a16:creationId xmlns:a16="http://schemas.microsoft.com/office/drawing/2014/main" id="{935E381C-FDAB-3A3A-62F4-23F8A7A64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F5092-890F-4FF6-9AE7-20FEC249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477328"/>
          </a:xfrm>
        </p:spPr>
        <p:txBody>
          <a:bodyPr/>
          <a:lstStyle/>
          <a:p>
            <a:r>
              <a:rPr lang="en-US" sz="4800" dirty="0"/>
              <a:t>Tax Credit Certificate for Work-Based Learning Experiences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9C95B35-9837-45F2-964D-D2875D17584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5" y="2114026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D19D10"/>
          </a:solidFill>
          <a:ln>
            <a:solidFill>
              <a:srgbClr val="D19D10"/>
            </a:solidFill>
          </a:ln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in Senate Bill 166, ORC 5747.057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5AA626A-9E7B-439E-8B48-BE12AFBFC96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5" y="4102607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93AD2B"/>
          </a:solidFill>
          <a:ln>
            <a:solidFill>
              <a:srgbClr val="93AD2B"/>
            </a:solidFill>
          </a:ln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expand WBL experiences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6E5DD9FA-7BFB-4F6C-8F88-5C667B8576F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589045" y="6091189"/>
            <a:ext cx="13452313" cy="1462007"/>
          </a:xfrm>
          <a:prstGeom prst="roundRect">
            <a:avLst>
              <a:gd name="adj" fmla="val 50000"/>
            </a:avLst>
          </a:prstGeom>
          <a:solidFill>
            <a:srgbClr val="700017"/>
          </a:solidFill>
          <a:ln>
            <a:solidFill>
              <a:srgbClr val="700017"/>
            </a:solidFill>
          </a:ln>
          <a:scene3d>
            <a:camera prst="orthographicFront"/>
            <a:lightRig rig="threePt" dir="t"/>
          </a:scene3d>
          <a:sp3d>
            <a:bevelT w="177800"/>
            <a:bevelB w="2095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is allowed against a taxpayer’s aggregate tax 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72155" y="9217148"/>
            <a:ext cx="962810" cy="5535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8336" rtl="0" eaLnBrk="1" latinLnBrk="0" hangingPunct="1">
              <a:defRPr sz="288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3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67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500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67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001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34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6681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463015-ABDD-44E9-850F-7B4794200E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4"/>
            <a:ext cx="13167360" cy="769441"/>
          </a:xfrm>
        </p:spPr>
        <p:txBody>
          <a:bodyPr/>
          <a:lstStyle/>
          <a:p>
            <a:r>
              <a:rPr lang="en-US" dirty="0"/>
              <a:t>What Businesses are Eligible?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08585"/>
            <a:ext cx="13167360" cy="5431156"/>
          </a:xfrm>
        </p:spPr>
        <p:txBody>
          <a:bodyPr/>
          <a:lstStyle/>
          <a:p>
            <a:r>
              <a:rPr lang="en-US" dirty="0"/>
              <a:t>Must be a taxpayer or pass-through entity (ex. LLC)</a:t>
            </a:r>
          </a:p>
          <a:p>
            <a:r>
              <a:rPr lang="en-US" dirty="0"/>
              <a:t>Must employ an eligible student employee in fulfillment of a work-based learning (WBL) experience associated with an approved CTE pathway in which the student employee is enrolled</a:t>
            </a:r>
          </a:p>
          <a:p>
            <a:r>
              <a:rPr lang="en-US" dirty="0"/>
              <a:t>Does not need to be a new WBL experience</a:t>
            </a:r>
          </a:p>
        </p:txBody>
      </p:sp>
    </p:spTree>
    <p:extLst>
      <p:ext uri="{BB962C8B-B14F-4D97-AF65-F5344CB8AC3E}">
        <p14:creationId xmlns:p14="http://schemas.microsoft.com/office/powerpoint/2010/main" val="12220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4"/>
            <a:ext cx="13167360" cy="769441"/>
          </a:xfrm>
        </p:spPr>
        <p:txBody>
          <a:bodyPr/>
          <a:lstStyle/>
          <a:p>
            <a:r>
              <a:rPr lang="en-US" dirty="0"/>
              <a:t>Important Definitions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08585"/>
            <a:ext cx="13167360" cy="5431156"/>
          </a:xfrm>
        </p:spPr>
        <p:txBody>
          <a:bodyPr/>
          <a:lstStyle/>
          <a:p>
            <a:pPr marL="271452" indent="-271452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Eligible Employee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employee who is nineteen years of age or younger and enrolled in an approved career-technical education (CTE) pathway.</a:t>
            </a:r>
          </a:p>
          <a:p>
            <a:pPr marL="271452" indent="-27145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considered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enrolled in a CTE pathway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student must be enrolled in at least one CTE course within the approved pathway. Students enrolled in CBI and FCS Programs are eligible.</a:t>
            </a:r>
          </a:p>
          <a:p>
            <a:pPr marL="271452" indent="-27145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compensation: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compensation paid on and after the effective date of March 23, 2022, from which the employer is required to deduct and withhold income tax.</a:t>
            </a:r>
          </a:p>
        </p:txBody>
      </p:sp>
    </p:spTree>
    <p:extLst>
      <p:ext uri="{BB962C8B-B14F-4D97-AF65-F5344CB8AC3E}">
        <p14:creationId xmlns:p14="http://schemas.microsoft.com/office/powerpoint/2010/main" val="39095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ACB1CD-6DE1-4505-9037-7ECA0C74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4"/>
            <a:ext cx="13167360" cy="769441"/>
          </a:xfrm>
        </p:spPr>
        <p:txBody>
          <a:bodyPr/>
          <a:lstStyle/>
          <a:p>
            <a:r>
              <a:rPr lang="en-US" dirty="0"/>
              <a:t>Tax Credit and Funding Limits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D93E9-2C88-4AF1-9C74-1464EFC9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08585"/>
            <a:ext cx="13167360" cy="543115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May receive the lesser of $5,000 per eligible employee or 15% of wages paid to an eligible employee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Tax Credit Certificate is submitted with employer’s Ohio income tax return and provides a credit against aggregate tax liability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Total amount of funding is not to exceed $5 million within state fiscal biennium (2023-2024)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07D1E-E79E-4D59-80DE-69F71B6CA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731520" y="2776218"/>
            <a:ext cx="1130005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B2AEE9-D316-4045-AA0D-1F26918576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731520" y="4847250"/>
            <a:ext cx="1130005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E6E3A-D75A-4071-AD84-8C6EA208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72155" y="9217148"/>
            <a:ext cx="962810" cy="5535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8336" rtl="0" eaLnBrk="1" latinLnBrk="0" hangingPunct="1">
              <a:defRPr sz="288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3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67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500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34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67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0010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346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6681" algn="l" defTabSz="658336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463015-ABDD-44E9-850F-7B4794200E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0922-42B2-653C-A7E2-4F289F88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</p:txBody>
      </p:sp>
      <p:graphicFrame>
        <p:nvGraphicFramePr>
          <p:cNvPr id="5" name="Content Placeholder 4" descr="Process chart - Meet with CTE Partner to outline goals, POC and review application; School gives ODDEX form to student to give to business; Employer creates an OHID account and applies for OEDS designation">
            <a:extLst>
              <a:ext uri="{FF2B5EF4-FFF2-40B4-BE49-F238E27FC236}">
                <a16:creationId xmlns:a16="http://schemas.microsoft.com/office/drawing/2014/main" id="{0A88C7C1-7B86-68AB-53B1-842957435A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1" y="1222605"/>
          <a:ext cx="13284199" cy="343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 descr="arrow">
            <a:extLst>
              <a:ext uri="{FF2B5EF4-FFF2-40B4-BE49-F238E27FC236}">
                <a16:creationId xmlns:a16="http://schemas.microsoft.com/office/drawing/2014/main" id="{6DE40D32-C773-5AF4-6890-7A9B570FFBCC}"/>
              </a:ext>
            </a:extLst>
          </p:cNvPr>
          <p:cNvGrpSpPr/>
          <p:nvPr/>
        </p:nvGrpSpPr>
        <p:grpSpPr>
          <a:xfrm>
            <a:off x="13700085" y="2505971"/>
            <a:ext cx="739816" cy="865444"/>
            <a:chOff x="3850342" y="1283365"/>
            <a:chExt cx="739815" cy="865444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34EA043-8A4E-826F-4699-4B5CB2948EB2}"/>
                </a:ext>
              </a:extLst>
            </p:cNvPr>
            <p:cNvSpPr/>
            <p:nvPr/>
          </p:nvSpPr>
          <p:spPr>
            <a:xfrm>
              <a:off x="3850342" y="1283365"/>
              <a:ext cx="739815" cy="8654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3A5C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35A730C4-767D-6119-4776-A3D8C492D2BF}"/>
                </a:ext>
              </a:extLst>
            </p:cNvPr>
            <p:cNvSpPr txBox="1"/>
            <p:nvPr/>
          </p:nvSpPr>
          <p:spPr>
            <a:xfrm>
              <a:off x="3850342" y="1456454"/>
              <a:ext cx="517871" cy="5192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Diagram 5" descr="Process chart - Employer completes tax credit certificate application (Upload ODDEX and WBL docs); ODE reviews application If approved, certificate is available to download within 60 days; Employer submits certificate with income tax return">
            <a:extLst>
              <a:ext uri="{FF2B5EF4-FFF2-40B4-BE49-F238E27FC236}">
                <a16:creationId xmlns:a16="http://schemas.microsoft.com/office/drawing/2014/main" id="{FCE04103-2F50-0CBE-EF8B-EACFC4685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29787"/>
              </p:ext>
            </p:extLst>
          </p:nvPr>
        </p:nvGraphicFramePr>
        <p:xfrm>
          <a:off x="190500" y="4559301"/>
          <a:ext cx="14249400" cy="298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514C1-6145-47EF-F92C-E03F425A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F98F-E9CE-43AA-98DD-36898986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3923"/>
            <a:ext cx="13167360" cy="769441"/>
          </a:xfrm>
        </p:spPr>
        <p:txBody>
          <a:bodyPr/>
          <a:lstStyle/>
          <a:p>
            <a:r>
              <a:rPr lang="en-US" dirty="0"/>
              <a:t>Student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A04C-E1B4-4159-A202-8F7C2BDE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69027"/>
            <a:ext cx="13167360" cy="5370714"/>
          </a:xfrm>
        </p:spPr>
        <p:txBody>
          <a:bodyPr/>
          <a:lstStyle/>
          <a:p>
            <a:pPr marL="272034" indent="-272034"/>
            <a:r>
              <a:rPr lang="en-US" sz="2800" dirty="0"/>
              <a:t>Schools will be able to provide a form with necessary student information to businesses using ODDEX</a:t>
            </a:r>
          </a:p>
          <a:p>
            <a:pPr marL="272034" indent="-272034"/>
            <a:r>
              <a:rPr lang="en-US" sz="2800" dirty="0">
                <a:latin typeface="Arial" panose="020B0604020202020204" pitchFamily="34" charset="0"/>
              </a:rPr>
              <a:t>Each document is assigned a unique 10-digit Document ID</a:t>
            </a:r>
          </a:p>
          <a:p>
            <a:pPr marL="685038" lvl="1" indent="-269748"/>
            <a:r>
              <a:rPr lang="en-US" sz="2800" dirty="0">
                <a:latin typeface="Arial" panose="020B0604020202020204" pitchFamily="34" charset="0"/>
              </a:rPr>
              <a:t>Used to identify the documentation along with student name</a:t>
            </a:r>
          </a:p>
          <a:p>
            <a:pPr marL="685038" lvl="1" indent="-269748"/>
            <a:r>
              <a:rPr lang="en-US" sz="2800" dirty="0">
                <a:latin typeface="Arial" panose="020B0604020202020204" pitchFamily="34" charset="0"/>
              </a:rPr>
              <a:t>No SSIDs included</a:t>
            </a:r>
          </a:p>
          <a:p>
            <a:pPr marL="685038" lvl="1" indent="-269748"/>
            <a:r>
              <a:rPr lang="en-US" sz="2800" dirty="0"/>
              <a:t>Unique document ID is sent to ODE</a:t>
            </a:r>
          </a:p>
          <a:p>
            <a:pPr marL="272034" indent="-272034"/>
            <a:r>
              <a:rPr lang="en-US" sz="2800" dirty="0">
                <a:latin typeface="Arial" panose="020B0604020202020204" pitchFamily="34" charset="0"/>
              </a:rPr>
              <a:t>Program of concentration/pathways list</a:t>
            </a:r>
          </a:p>
          <a:p>
            <a:pPr marL="685038" lvl="1" indent="-269748"/>
            <a:r>
              <a:rPr lang="en-US" sz="2800" dirty="0"/>
              <a:t>Only those CTE-26 approved</a:t>
            </a:r>
          </a:p>
          <a:p>
            <a:pPr marL="288798" lvl="1" indent="-26974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Includes FERPA information and Parent/Guardian Signature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3CBE1-DB9B-428F-BCD1-D47E0B98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63015-ABDD-44E9-850F-7B4794200E02}" type="slidenum">
              <a:rPr lang="en-US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F422-F570-8867-D747-D7446B8C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Document</a:t>
            </a:r>
          </a:p>
        </p:txBody>
      </p:sp>
      <p:pic>
        <p:nvPicPr>
          <p:cNvPr id="6" name="Picture 5" descr="User interface of drop down menu">
            <a:extLst>
              <a:ext uri="{FF2B5EF4-FFF2-40B4-BE49-F238E27FC236}">
                <a16:creationId xmlns:a16="http://schemas.microsoft.com/office/drawing/2014/main" id="{A15EF746-90E8-82C9-78A7-DCF6E9BE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7" y="1464664"/>
            <a:ext cx="5408350" cy="2076419"/>
          </a:xfrm>
          <a:prstGeom prst="rect">
            <a:avLst/>
          </a:prstGeom>
        </p:spPr>
      </p:pic>
      <p:pic>
        <p:nvPicPr>
          <p:cNvPr id="8" name="Content Placeholder 7" descr="User interface for selecting student">
            <a:extLst>
              <a:ext uri="{FF2B5EF4-FFF2-40B4-BE49-F238E27FC236}">
                <a16:creationId xmlns:a16="http://schemas.microsoft.com/office/drawing/2014/main" id="{B36ED1E3-BA1F-90A5-A904-210F9852B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94491" y="3725827"/>
            <a:ext cx="9735910" cy="38867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DE66-91F3-BB60-F6B3-7478F53C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 Template 1" id="{4A2DADD9-A57A-4565-B70B-EB116DBA8D1C}" vid="{040AD883-CDE0-497E-BD85-56F33ADCB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C4A516908D44B04DD851D72A7FB1" ma:contentTypeVersion="14" ma:contentTypeDescription="Create a new document." ma:contentTypeScope="" ma:versionID="76c96d4010993632ed0295f8baecfd42">
  <xsd:schema xmlns:xsd="http://www.w3.org/2001/XMLSchema" xmlns:xs="http://www.w3.org/2001/XMLSchema" xmlns:p="http://schemas.microsoft.com/office/2006/metadata/properties" xmlns:ns2="9e7345f5-23e2-40da-a527-d1432b04cf8d" xmlns:ns3="66eaf07b-c65c-473d-92a0-cd8f808fc83a" xmlns:ns4="06a0b0f5-ab3f-4382-8730-459fb424e421" targetNamespace="http://schemas.microsoft.com/office/2006/metadata/properties" ma:root="true" ma:fieldsID="3d1618305c1fb4d876dc1ccb84c7ce8c" ns2:_="" ns3:_="" ns4:_="">
    <xsd:import namespace="9e7345f5-23e2-40da-a527-d1432b04cf8d"/>
    <xsd:import namespace="66eaf07b-c65c-473d-92a0-cd8f808fc83a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345f5-23e2-40da-a527-d1432b04c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af07b-c65c-473d-92a0-cd8f808fc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3e647f-bee5-4c72-b508-7354bfd2a206}" ma:internalName="TaxCatchAll" ma:showField="CatchAllData" ma:web="66eaf07b-c65c-473d-92a0-cd8f808f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eaf07b-c65c-473d-92a0-cd8f808fc83a">
      <UserInfo>
        <DisplayName/>
        <AccountId xsi:nil="true"/>
        <AccountType/>
      </UserInfo>
    </SharedWithUsers>
    <MediaLengthInSeconds xmlns="9e7345f5-23e2-40da-a527-d1432b04cf8d" xsi:nil="true"/>
    <TaxCatchAll xmlns="06a0b0f5-ab3f-4382-8730-459fb424e421" xsi:nil="true"/>
    <lcf76f155ced4ddcb4097134ff3c332f xmlns="9e7345f5-23e2-40da-a527-d1432b04cf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D3A777-9501-4A3C-B1CE-9F062D519C9C}">
  <ds:schemaRefs>
    <ds:schemaRef ds:uri="06a0b0f5-ab3f-4382-8730-459fb424e421"/>
    <ds:schemaRef ds:uri="66eaf07b-c65c-473d-92a0-cd8f808fc83a"/>
    <ds:schemaRef ds:uri="9e7345f5-23e2-40da-a527-d1432b04cf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B47231-DCB6-4740-AF68-2D7BC9EA8043}">
  <ds:schemaRefs>
    <ds:schemaRef ds:uri="66eaf07b-c65c-473d-92a0-cd8f808fc83a"/>
    <ds:schemaRef ds:uri="06a0b0f5-ab3f-4382-8730-459fb424e42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e7345f5-23e2-40da-a527-d1432b04cf8d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656</Words>
  <Application>Microsoft Office PowerPoint</Application>
  <PresentationFormat>Custom</PresentationFormat>
  <Paragraphs>116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SB166 Tax Credit Certificate for WBL Experiences</vt:lpstr>
      <vt:lpstr>Agenda</vt:lpstr>
      <vt:lpstr>Tax Credit Certificate for Work-Based Learning Experiences</vt:lpstr>
      <vt:lpstr>What Businesses are Eligible?</vt:lpstr>
      <vt:lpstr>Important Definitions</vt:lpstr>
      <vt:lpstr>Tax Credit and Funding Limits</vt:lpstr>
      <vt:lpstr>Application Process</vt:lpstr>
      <vt:lpstr>Student Information</vt:lpstr>
      <vt:lpstr>Accessing Document</vt:lpstr>
      <vt:lpstr>Creating Document</vt:lpstr>
      <vt:lpstr>Example ODDEX Form</vt:lpstr>
      <vt:lpstr>OHID and SAFE Account</vt:lpstr>
      <vt:lpstr>SAFE Account - Tile</vt:lpstr>
      <vt:lpstr>Prior to beginning the application….</vt:lpstr>
      <vt:lpstr>Accessing the Application</vt:lpstr>
      <vt:lpstr>Dashboard</vt:lpstr>
      <vt:lpstr>Senate Bill 166 Tax Credit</vt:lpstr>
      <vt:lpstr>Recommendations</vt:lpstr>
      <vt:lpstr>Social Media Campaign</vt:lpstr>
      <vt:lpstr>For more information, visit the Department website. Tax Credit Certificate Program for Work-Based Learning Experiences | Ohio Department of Education</vt:lpstr>
      <vt:lpstr>@OHEducation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Credit Certificate for WBL Experiences</dc:title>
  <dc:creator>Eberly, Chad</dc:creator>
  <cp:lastModifiedBy>Dublin Classroom</cp:lastModifiedBy>
  <cp:revision>23</cp:revision>
  <dcterms:created xsi:type="dcterms:W3CDTF">2023-02-03T19:40:08Z</dcterms:created>
  <dcterms:modified xsi:type="dcterms:W3CDTF">2023-04-19T17:51:07Z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0x0101000F6BC4A516908D44B04DD851D72A7FB1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